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9"/>
  </p:notesMasterIdLst>
  <p:sldIdLst>
    <p:sldId id="256" r:id="rId2"/>
    <p:sldId id="258" r:id="rId3"/>
    <p:sldId id="264" r:id="rId4"/>
    <p:sldId id="268" r:id="rId5"/>
    <p:sldId id="270" r:id="rId6"/>
    <p:sldId id="277" r:id="rId7"/>
    <p:sldId id="278" r:id="rId8"/>
    <p:sldId id="279" r:id="rId9"/>
    <p:sldId id="281" r:id="rId10"/>
    <p:sldId id="283" r:id="rId11"/>
    <p:sldId id="284" r:id="rId12"/>
    <p:sldId id="285" r:id="rId13"/>
    <p:sldId id="286" r:id="rId14"/>
    <p:sldId id="293" r:id="rId15"/>
    <p:sldId id="287" r:id="rId16"/>
    <p:sldId id="288" r:id="rId17"/>
    <p:sldId id="292" r:id="rId18"/>
  </p:sldIdLst>
  <p:sldSz cx="9144000" cy="5143500" type="screen16x9"/>
  <p:notesSz cx="6858000" cy="9144000"/>
  <p:embeddedFontLst>
    <p:embeddedFont>
      <p:font typeface="Oswald" panose="00000500000000000000" pitchFamily="2" charset="0"/>
      <p:regular r:id="rId20"/>
      <p:bold r:id="rId21"/>
    </p:embeddedFont>
    <p:embeddedFont>
      <p:font typeface="Raleway" panose="020B0604020202020204" pitchFamily="2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F3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AA0EAF-B6D7-4A75-9FF3-C1FBD6652836}">
  <a:tblStyle styleId="{0AAA0EAF-B6D7-4A75-9FF3-C1FBD665283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2" d="100"/>
          <a:sy n="82" d="100"/>
        </p:scale>
        <p:origin x="82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8c1997cbfd_0_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8c1997cbfd_0_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g8c1997cbfd_0_6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Google Shape;1356;g8c1997cbfd_0_6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8c1997cbfd_0_7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8c1997cbfd_0_7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g8c1997cbfd_0_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" name="Google Shape;1422;g8c1997cbfd_0_6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Google Shape;1447;g8c1997cbfd_0_7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" name="Google Shape;1448;g8c1997cbfd_0_7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g8c1997cbfd_0_7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6" name="Google Shape;1486;g8c1997cbfd_0_7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g8c1997cbf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3" name="Google Shape;1563;g8c1997cbf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8c1997cbf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8c1997cbf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8c1997cbfd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8c1997cbfd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8c1997cbfd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8c1997cbfd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8c1997cbfd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8c1997cbfd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" name="Google Shape;1179;g8c1997cbfd_0_5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" name="Google Shape;1180;g8c1997cbfd_0_5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Google Shape;1218;g8c1997cbfd_0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Google Shape;1219;g8c1997cbfd_0_5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g8c1997cbfd_0_6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Google Shape;1242;g8c1997cbfd_0_6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g8c1997cbfd_0_6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" name="Google Shape;1282;g8c1997cbfd_0_6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903413"/>
            <a:ext cx="4079700" cy="26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00588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68" name="Google Shape;468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74" name="Google Shape;474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80" name="Google Shape;480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" name="Google Shape;485;p23"/>
          <p:cNvGrpSpPr/>
          <p:nvPr/>
        </p:nvGrpSpPr>
        <p:grpSpPr>
          <a:xfrm rot="10800000" flipH="1">
            <a:off x="0" y="846"/>
            <a:ext cx="1022509" cy="572747"/>
            <a:chOff x="-77" y="3784091"/>
            <a:chExt cx="2423582" cy="1357541"/>
          </a:xfrm>
        </p:grpSpPr>
        <p:sp>
          <p:nvSpPr>
            <p:cNvPr id="486" name="Google Shape;486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24"/>
          <p:cNvGrpSpPr/>
          <p:nvPr/>
        </p:nvGrpSpPr>
        <p:grpSpPr>
          <a:xfrm rot="5400000" flipH="1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93" name="Google Shape;493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" name="Google Shape;498;p24"/>
          <p:cNvGrpSpPr/>
          <p:nvPr/>
        </p:nvGrpSpPr>
        <p:grpSpPr>
          <a:xfrm rot="-5400000" flipH="1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99" name="Google Shape;499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grpSp>
        <p:nvGrpSpPr>
          <p:cNvPr id="14" name="Google Shape;14;p3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5" name="Google Shape;15;p3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3" name="Google Shape;63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64" name="Google Shape;64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0" name="Google Shape;70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 txBox="1">
            <a:spLocks noGrp="1"/>
          </p:cNvSpPr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body" idx="1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6" name="Google Shape;146;p14"/>
          <p:cNvSpPr txBox="1">
            <a:spLocks noGrp="1"/>
          </p:cNvSpPr>
          <p:nvPr>
            <p:ph type="body" idx="2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7" name="Google Shape;147;p14"/>
          <p:cNvSpPr txBox="1">
            <a:spLocks noGrp="1"/>
          </p:cNvSpPr>
          <p:nvPr>
            <p:ph type="title" idx="3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4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50" name="Google Shape;150;p1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56" name="Google Shape;156;p1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14"/>
          <p:cNvGrpSpPr/>
          <p:nvPr/>
        </p:nvGrpSpPr>
        <p:grpSpPr>
          <a:xfrm>
            <a:off x="4524300" y="1089825"/>
            <a:ext cx="95400" cy="3116250"/>
            <a:chOff x="4524300" y="1013625"/>
            <a:chExt cx="95400" cy="3116250"/>
          </a:xfrm>
        </p:grpSpPr>
        <p:sp>
          <p:nvSpPr>
            <p:cNvPr id="162" name="Google Shape;162;p14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5_2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7"/>
          <p:cNvSpPr txBox="1">
            <a:spLocks noGrp="1"/>
          </p:cNvSpPr>
          <p:nvPr>
            <p:ph type="subTitle" idx="1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7"/>
          <p:cNvSpPr txBox="1">
            <a:spLocks noGrp="1"/>
          </p:cNvSpPr>
          <p:nvPr>
            <p:ph type="subTitle" idx="2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7"/>
          <p:cNvSpPr txBox="1">
            <a:spLocks noGrp="1"/>
          </p:cNvSpPr>
          <p:nvPr>
            <p:ph type="subTitle" idx="3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subTitle" idx="4"/>
          </p:nvPr>
        </p:nvSpPr>
        <p:spPr>
          <a:xfrm>
            <a:off x="719975" y="2904163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17"/>
          <p:cNvSpPr txBox="1">
            <a:spLocks noGrp="1"/>
          </p:cNvSpPr>
          <p:nvPr>
            <p:ph type="subTitle" idx="5"/>
          </p:nvPr>
        </p:nvSpPr>
        <p:spPr>
          <a:xfrm>
            <a:off x="7141825" y="2904163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17"/>
          <p:cNvSpPr txBox="1">
            <a:spLocks noGrp="1"/>
          </p:cNvSpPr>
          <p:nvPr>
            <p:ph type="subTitle" idx="6"/>
          </p:nvPr>
        </p:nvSpPr>
        <p:spPr>
          <a:xfrm>
            <a:off x="3964163" y="2904163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22" name="Google Shape;222;p17"/>
          <p:cNvGrpSpPr/>
          <p:nvPr/>
        </p:nvGrpSpPr>
        <p:grpSpPr>
          <a:xfrm rot="-5400000" flipH="1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23" name="Google Shape;223;p17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17"/>
          <p:cNvGrpSpPr/>
          <p:nvPr/>
        </p:nvGrpSpPr>
        <p:grpSpPr>
          <a:xfrm rot="5400000" flipH="1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29" name="Google Shape;229;p17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8"/>
          <p:cNvSpPr txBox="1">
            <a:spLocks noGrp="1"/>
          </p:cNvSpPr>
          <p:nvPr>
            <p:ph type="subTitle" idx="1"/>
          </p:nvPr>
        </p:nvSpPr>
        <p:spPr>
          <a:xfrm>
            <a:off x="1842250" y="1618793"/>
            <a:ext cx="16827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37" name="Google Shape;237;p18"/>
          <p:cNvSpPr txBox="1">
            <a:spLocks noGrp="1"/>
          </p:cNvSpPr>
          <p:nvPr>
            <p:ph type="subTitle" idx="2"/>
          </p:nvPr>
        </p:nvSpPr>
        <p:spPr>
          <a:xfrm>
            <a:off x="1417550" y="1918700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32004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8"/>
          <p:cNvSpPr txBox="1">
            <a:spLocks noGrp="1"/>
          </p:cNvSpPr>
          <p:nvPr>
            <p:ph type="subTitle" idx="3"/>
          </p:nvPr>
        </p:nvSpPr>
        <p:spPr>
          <a:xfrm>
            <a:off x="1842594" y="2942429"/>
            <a:ext cx="16824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39" name="Google Shape;239;p18"/>
          <p:cNvSpPr txBox="1">
            <a:spLocks noGrp="1"/>
          </p:cNvSpPr>
          <p:nvPr>
            <p:ph type="subTitle" idx="4"/>
          </p:nvPr>
        </p:nvSpPr>
        <p:spPr>
          <a:xfrm>
            <a:off x="1417574" y="3242325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40812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8"/>
          <p:cNvSpPr txBox="1">
            <a:spLocks noGrp="1"/>
          </p:cNvSpPr>
          <p:nvPr>
            <p:ph type="subTitle" idx="5"/>
          </p:nvPr>
        </p:nvSpPr>
        <p:spPr>
          <a:xfrm>
            <a:off x="5618913" y="2942429"/>
            <a:ext cx="16824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41" name="Google Shape;241;p18"/>
          <p:cNvSpPr txBox="1">
            <a:spLocks noGrp="1"/>
          </p:cNvSpPr>
          <p:nvPr>
            <p:ph type="subTitle" idx="6"/>
          </p:nvPr>
        </p:nvSpPr>
        <p:spPr>
          <a:xfrm>
            <a:off x="5618975" y="3242325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18"/>
          <p:cNvSpPr txBox="1">
            <a:spLocks noGrp="1"/>
          </p:cNvSpPr>
          <p:nvPr>
            <p:ph type="subTitle" idx="7"/>
          </p:nvPr>
        </p:nvSpPr>
        <p:spPr>
          <a:xfrm>
            <a:off x="5618957" y="1618793"/>
            <a:ext cx="16824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243" name="Google Shape;243;p18"/>
          <p:cNvSpPr txBox="1">
            <a:spLocks noGrp="1"/>
          </p:cNvSpPr>
          <p:nvPr>
            <p:ph type="subTitle" idx="8"/>
          </p:nvPr>
        </p:nvSpPr>
        <p:spPr>
          <a:xfrm>
            <a:off x="5619026" y="1918700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32004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4" name="Google Shape;244;p18"/>
          <p:cNvGrpSpPr/>
          <p:nvPr/>
        </p:nvGrpSpPr>
        <p:grpSpPr>
          <a:xfrm rot="-5400000" flipH="1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45" name="Google Shape;245;p18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0" name="Google Shape;250;p18"/>
          <p:cNvGrpSpPr/>
          <p:nvPr/>
        </p:nvGrpSpPr>
        <p:grpSpPr>
          <a:xfrm rot="5400000" flipH="1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51" name="Google Shape;251;p18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>
            <a:spLocks noGrp="1"/>
          </p:cNvSpPr>
          <p:nvPr>
            <p:ph type="subTitle" idx="1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" name="Google Shape;281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20"/>
          <p:cNvSpPr txBox="1">
            <a:spLocks noGrp="1"/>
          </p:cNvSpPr>
          <p:nvPr>
            <p:ph type="title" idx="2" hasCustomPrompt="1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20"/>
          <p:cNvSpPr txBox="1">
            <a:spLocks noGrp="1"/>
          </p:cNvSpPr>
          <p:nvPr>
            <p:ph type="subTitle" idx="3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0"/>
          <p:cNvSpPr txBox="1">
            <a:spLocks noGrp="1"/>
          </p:cNvSpPr>
          <p:nvPr>
            <p:ph type="subTitle" idx="4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0"/>
          <p:cNvSpPr txBox="1">
            <a:spLocks noGrp="1"/>
          </p:cNvSpPr>
          <p:nvPr>
            <p:ph type="title" idx="5" hasCustomPrompt="1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6" name="Google Shape;286;p20"/>
          <p:cNvSpPr txBox="1">
            <a:spLocks noGrp="1"/>
          </p:cNvSpPr>
          <p:nvPr>
            <p:ph type="subTitle" idx="6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0"/>
          <p:cNvSpPr txBox="1">
            <a:spLocks noGrp="1"/>
          </p:cNvSpPr>
          <p:nvPr>
            <p:ph type="subTitle" idx="7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20"/>
          <p:cNvSpPr txBox="1">
            <a:spLocks noGrp="1"/>
          </p:cNvSpPr>
          <p:nvPr>
            <p:ph type="title" idx="8" hasCustomPrompt="1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9" name="Google Shape;289;p20"/>
          <p:cNvSpPr txBox="1">
            <a:spLocks noGrp="1"/>
          </p:cNvSpPr>
          <p:nvPr>
            <p:ph type="subTitle" idx="9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0"/>
          <p:cNvSpPr txBox="1">
            <a:spLocks noGrp="1"/>
          </p:cNvSpPr>
          <p:nvPr>
            <p:ph type="subTitle" idx="13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0"/>
          <p:cNvSpPr txBox="1">
            <a:spLocks noGrp="1"/>
          </p:cNvSpPr>
          <p:nvPr>
            <p:ph type="title" idx="14" hasCustomPrompt="1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20"/>
          <p:cNvSpPr txBox="1">
            <a:spLocks noGrp="1"/>
          </p:cNvSpPr>
          <p:nvPr>
            <p:ph type="subTitle" idx="15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20"/>
          <p:cNvSpPr txBox="1">
            <a:spLocks noGrp="1"/>
          </p:cNvSpPr>
          <p:nvPr>
            <p:ph type="subTitle" idx="16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20"/>
          <p:cNvSpPr txBox="1">
            <a:spLocks noGrp="1"/>
          </p:cNvSpPr>
          <p:nvPr>
            <p:ph type="title" idx="17" hasCustomPrompt="1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20"/>
          <p:cNvSpPr txBox="1">
            <a:spLocks noGrp="1"/>
          </p:cNvSpPr>
          <p:nvPr>
            <p:ph type="subTitle" idx="18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20"/>
          <p:cNvSpPr txBox="1">
            <a:spLocks noGrp="1"/>
          </p:cNvSpPr>
          <p:nvPr>
            <p:ph type="subTitle" idx="19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0"/>
          <p:cNvSpPr txBox="1">
            <a:spLocks noGrp="1"/>
          </p:cNvSpPr>
          <p:nvPr>
            <p:ph type="title" idx="20" hasCustomPrompt="1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8" name="Google Shape;298;p20"/>
          <p:cNvSpPr txBox="1">
            <a:spLocks noGrp="1"/>
          </p:cNvSpPr>
          <p:nvPr>
            <p:ph type="subTitle" idx="21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99" name="Google Shape;299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00" name="Google Shape;300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306" name="Google Shape;306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22"/>
          <p:cNvGrpSpPr/>
          <p:nvPr/>
        </p:nvGrpSpPr>
        <p:grpSpPr>
          <a:xfrm>
            <a:off x="-9" y="1669058"/>
            <a:ext cx="2781383" cy="1805382"/>
            <a:chOff x="8024127" y="984378"/>
            <a:chExt cx="2502369" cy="1624275"/>
          </a:xfrm>
        </p:grpSpPr>
        <p:sp>
          <p:nvSpPr>
            <p:cNvPr id="346" name="Google Shape;346;p22"/>
            <p:cNvSpPr/>
            <p:nvPr/>
          </p:nvSpPr>
          <p:spPr>
            <a:xfrm>
              <a:off x="8647339" y="2562003"/>
              <a:ext cx="65709" cy="30106"/>
            </a:xfrm>
            <a:custGeom>
              <a:avLst/>
              <a:gdLst/>
              <a:ahLst/>
              <a:cxnLst/>
              <a:rect l="l" t="t" r="r" b="b"/>
              <a:pathLst>
                <a:path w="2259" h="1035" extrusionOk="0">
                  <a:moveTo>
                    <a:pt x="125" y="899"/>
                  </a:moveTo>
                  <a:lnTo>
                    <a:pt x="125" y="899"/>
                  </a:lnTo>
                  <a:cubicBezTo>
                    <a:pt x="132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5" y="899"/>
                  </a:cubicBezTo>
                  <a:close/>
                  <a:moveTo>
                    <a:pt x="891" y="1"/>
                  </a:moveTo>
                  <a:cubicBezTo>
                    <a:pt x="329" y="1"/>
                    <a:pt x="1" y="409"/>
                    <a:pt x="125" y="899"/>
                  </a:cubicBezTo>
                  <a:lnTo>
                    <a:pt x="125" y="899"/>
                  </a:lnTo>
                  <a:cubicBezTo>
                    <a:pt x="49" y="429"/>
                    <a:pt x="373" y="67"/>
                    <a:pt x="891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8" y="1"/>
                    <a:pt x="891" y="1"/>
                  </a:cubicBezTo>
                  <a:close/>
                </a:path>
              </a:pathLst>
            </a:custGeom>
            <a:solidFill>
              <a:srgbClr val="FFFF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8759904" y="2562003"/>
              <a:ext cx="65680" cy="30106"/>
            </a:xfrm>
            <a:custGeom>
              <a:avLst/>
              <a:gdLst/>
              <a:ahLst/>
              <a:cxnLst/>
              <a:rect l="l" t="t" r="r" b="b"/>
              <a:pathLst>
                <a:path w="2258" h="1035" extrusionOk="0">
                  <a:moveTo>
                    <a:pt x="124" y="899"/>
                  </a:moveTo>
                  <a:cubicBezTo>
                    <a:pt x="131" y="943"/>
                    <a:pt x="142" y="989"/>
                    <a:pt x="156" y="1035"/>
                  </a:cubicBezTo>
                  <a:cubicBezTo>
                    <a:pt x="156" y="1001"/>
                    <a:pt x="156" y="1001"/>
                    <a:pt x="156" y="1001"/>
                  </a:cubicBezTo>
                  <a:cubicBezTo>
                    <a:pt x="143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8" y="1"/>
                    <a:pt x="0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0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7" y="1"/>
                    <a:pt x="890" y="1"/>
                  </a:cubicBezTo>
                  <a:close/>
                </a:path>
              </a:pathLst>
            </a:custGeom>
            <a:solidFill>
              <a:srgbClr val="FF52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8872440" y="2562003"/>
              <a:ext cx="65709" cy="30106"/>
            </a:xfrm>
            <a:custGeom>
              <a:avLst/>
              <a:gdLst/>
              <a:ahLst/>
              <a:cxnLst/>
              <a:rect l="l" t="t" r="r" b="b"/>
              <a:pathLst>
                <a:path w="2259" h="1035" extrusionOk="0">
                  <a:moveTo>
                    <a:pt x="124" y="899"/>
                  </a:moveTo>
                  <a:cubicBezTo>
                    <a:pt x="131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9" y="1"/>
                    <a:pt x="1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91" y="1"/>
                    <a:pt x="890" y="1"/>
                  </a:cubicBezTo>
                  <a:close/>
                </a:path>
              </a:pathLst>
            </a:custGeom>
            <a:solidFill>
              <a:srgbClr val="45F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10089400" y="2205025"/>
              <a:ext cx="25" cy="50050"/>
            </a:xfrm>
            <a:custGeom>
              <a:avLst/>
              <a:gdLst/>
              <a:ahLst/>
              <a:cxnLst/>
              <a:rect l="l" t="t" r="r" b="b"/>
              <a:pathLst>
                <a:path w="1" h="2002" extrusionOk="0">
                  <a:moveTo>
                    <a:pt x="0" y="2002"/>
                  </a:moveTo>
                  <a:lnTo>
                    <a:pt x="0" y="0"/>
                  </a:lnTo>
                </a:path>
              </a:pathLst>
            </a:custGeom>
            <a:solidFill>
              <a:srgbClr val="1FFF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8024127" y="984378"/>
              <a:ext cx="2502369" cy="1624275"/>
            </a:xfrm>
            <a:custGeom>
              <a:avLst/>
              <a:gdLst/>
              <a:ahLst/>
              <a:cxnLst/>
              <a:rect l="l" t="t" r="r" b="b"/>
              <a:pathLst>
                <a:path w="86029" h="55841" extrusionOk="0">
                  <a:moveTo>
                    <a:pt x="2102" y="1"/>
                  </a:moveTo>
                  <a:cubicBezTo>
                    <a:pt x="935" y="1"/>
                    <a:pt x="1" y="935"/>
                    <a:pt x="1" y="2102"/>
                  </a:cubicBezTo>
                  <a:lnTo>
                    <a:pt x="1" y="53739"/>
                  </a:lnTo>
                  <a:cubicBezTo>
                    <a:pt x="1" y="54907"/>
                    <a:pt x="935" y="55841"/>
                    <a:pt x="2102" y="55841"/>
                  </a:cubicBezTo>
                  <a:lnTo>
                    <a:pt x="83894" y="55841"/>
                  </a:lnTo>
                  <a:cubicBezTo>
                    <a:pt x="85062" y="55841"/>
                    <a:pt x="86029" y="54907"/>
                    <a:pt x="86029" y="53739"/>
                  </a:cubicBezTo>
                  <a:lnTo>
                    <a:pt x="86029" y="2102"/>
                  </a:lnTo>
                  <a:cubicBezTo>
                    <a:pt x="86029" y="935"/>
                    <a:pt x="85062" y="1"/>
                    <a:pt x="83894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8024127" y="984378"/>
              <a:ext cx="2502369" cy="262020"/>
            </a:xfrm>
            <a:custGeom>
              <a:avLst/>
              <a:gdLst/>
              <a:ahLst/>
              <a:cxnLst/>
              <a:rect l="l" t="t" r="r" b="b"/>
              <a:pathLst>
                <a:path w="86029" h="9008" extrusionOk="0">
                  <a:moveTo>
                    <a:pt x="2436" y="1"/>
                  </a:moveTo>
                  <a:cubicBezTo>
                    <a:pt x="1102" y="1"/>
                    <a:pt x="1" y="1068"/>
                    <a:pt x="1" y="2436"/>
                  </a:cubicBezTo>
                  <a:lnTo>
                    <a:pt x="1" y="9007"/>
                  </a:lnTo>
                  <a:lnTo>
                    <a:pt x="86029" y="9007"/>
                  </a:lnTo>
                  <a:lnTo>
                    <a:pt x="86029" y="2436"/>
                  </a:lnTo>
                  <a:cubicBezTo>
                    <a:pt x="86029" y="1102"/>
                    <a:pt x="84928" y="1"/>
                    <a:pt x="83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8125057" y="1324952"/>
              <a:ext cx="2305388" cy="1198318"/>
            </a:xfrm>
            <a:custGeom>
              <a:avLst/>
              <a:gdLst/>
              <a:ahLst/>
              <a:cxnLst/>
              <a:rect l="l" t="t" r="r" b="b"/>
              <a:pathLst>
                <a:path w="79257" h="41197" extrusionOk="0">
                  <a:moveTo>
                    <a:pt x="77522" y="41196"/>
                  </a:moveTo>
                  <a:lnTo>
                    <a:pt x="1735" y="41196"/>
                  </a:lnTo>
                  <a:cubicBezTo>
                    <a:pt x="767" y="41196"/>
                    <a:pt x="0" y="40429"/>
                    <a:pt x="0" y="39462"/>
                  </a:cubicBezTo>
                  <a:lnTo>
                    <a:pt x="0" y="1735"/>
                  </a:lnTo>
                  <a:cubicBezTo>
                    <a:pt x="0" y="768"/>
                    <a:pt x="767" y="0"/>
                    <a:pt x="1735" y="0"/>
                  </a:cubicBezTo>
                  <a:lnTo>
                    <a:pt x="77522" y="0"/>
                  </a:lnTo>
                  <a:cubicBezTo>
                    <a:pt x="78489" y="0"/>
                    <a:pt x="79257" y="768"/>
                    <a:pt x="79257" y="1735"/>
                  </a:cubicBezTo>
                  <a:lnTo>
                    <a:pt x="79257" y="39462"/>
                  </a:lnTo>
                  <a:cubicBezTo>
                    <a:pt x="79257" y="40429"/>
                    <a:pt x="78489" y="41196"/>
                    <a:pt x="77522" y="41196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8191986" y="1394818"/>
              <a:ext cx="54365" cy="110620"/>
            </a:xfrm>
            <a:custGeom>
              <a:avLst/>
              <a:gdLst/>
              <a:ahLst/>
              <a:cxnLst/>
              <a:rect l="l" t="t" r="r" b="b"/>
              <a:pathLst>
                <a:path w="1869" h="3803" fill="none" extrusionOk="0">
                  <a:moveTo>
                    <a:pt x="1869" y="0"/>
                  </a:moveTo>
                  <a:lnTo>
                    <a:pt x="1" y="1901"/>
                  </a:lnTo>
                  <a:lnTo>
                    <a:pt x="1869" y="3803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8385062" y="1394818"/>
              <a:ext cx="55354" cy="110620"/>
            </a:xfrm>
            <a:custGeom>
              <a:avLst/>
              <a:gdLst/>
              <a:ahLst/>
              <a:cxnLst/>
              <a:rect l="l" t="t" r="r" b="b"/>
              <a:pathLst>
                <a:path w="1903" h="3803" fill="none" extrusionOk="0">
                  <a:moveTo>
                    <a:pt x="1" y="0"/>
                  </a:moveTo>
                  <a:lnTo>
                    <a:pt x="1902" y="1901"/>
                  </a:lnTo>
                  <a:lnTo>
                    <a:pt x="1" y="3803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8292887" y="1394818"/>
              <a:ext cx="43689" cy="120335"/>
            </a:xfrm>
            <a:custGeom>
              <a:avLst/>
              <a:gdLst/>
              <a:ahLst/>
              <a:cxnLst/>
              <a:rect l="l" t="t" r="r" b="b"/>
              <a:pathLst>
                <a:path w="1502" h="4137" fill="none" extrusionOk="0">
                  <a:moveTo>
                    <a:pt x="1" y="4136"/>
                  </a:moveTo>
                  <a:lnTo>
                    <a:pt x="1502" y="0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8483055" y="1500548"/>
              <a:ext cx="31095" cy="31095"/>
            </a:xfrm>
            <a:custGeom>
              <a:avLst/>
              <a:gdLst/>
              <a:ahLst/>
              <a:cxnLst/>
              <a:rect l="l" t="t" r="r" b="b"/>
              <a:pathLst>
                <a:path w="1069" h="1069" extrusionOk="0">
                  <a:moveTo>
                    <a:pt x="535" y="1"/>
                  </a:moveTo>
                  <a:cubicBezTo>
                    <a:pt x="234" y="1"/>
                    <a:pt x="1" y="234"/>
                    <a:pt x="1" y="535"/>
                  </a:cubicBezTo>
                  <a:cubicBezTo>
                    <a:pt x="1" y="802"/>
                    <a:pt x="234" y="1068"/>
                    <a:pt x="535" y="1068"/>
                  </a:cubicBezTo>
                  <a:cubicBezTo>
                    <a:pt x="835" y="1068"/>
                    <a:pt x="1068" y="802"/>
                    <a:pt x="1068" y="535"/>
                  </a:cubicBezTo>
                  <a:cubicBezTo>
                    <a:pt x="1068" y="234"/>
                    <a:pt x="835" y="1"/>
                    <a:pt x="535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8528666" y="1500548"/>
              <a:ext cx="31065" cy="31095"/>
            </a:xfrm>
            <a:custGeom>
              <a:avLst/>
              <a:gdLst/>
              <a:ahLst/>
              <a:cxnLst/>
              <a:rect l="l" t="t" r="r" b="b"/>
              <a:pathLst>
                <a:path w="1068" h="1069" extrusionOk="0">
                  <a:moveTo>
                    <a:pt x="534" y="1"/>
                  </a:moveTo>
                  <a:cubicBezTo>
                    <a:pt x="267" y="1"/>
                    <a:pt x="0" y="234"/>
                    <a:pt x="0" y="535"/>
                  </a:cubicBezTo>
                  <a:cubicBezTo>
                    <a:pt x="0" y="802"/>
                    <a:pt x="267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8593674" y="1500548"/>
              <a:ext cx="31065" cy="31095"/>
            </a:xfrm>
            <a:custGeom>
              <a:avLst/>
              <a:gdLst/>
              <a:ahLst/>
              <a:cxnLst/>
              <a:rect l="l" t="t" r="r" b="b"/>
              <a:pathLst>
                <a:path w="1068" h="1069" extrusionOk="0">
                  <a:moveTo>
                    <a:pt x="534" y="1"/>
                  </a:moveTo>
                  <a:cubicBezTo>
                    <a:pt x="234" y="1"/>
                    <a:pt x="0" y="234"/>
                    <a:pt x="0" y="535"/>
                  </a:cubicBezTo>
                  <a:cubicBezTo>
                    <a:pt x="0" y="802"/>
                    <a:pt x="234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8219152" y="1627656"/>
              <a:ext cx="1656300" cy="29"/>
            </a:xfrm>
            <a:custGeom>
              <a:avLst/>
              <a:gdLst/>
              <a:ahLst/>
              <a:cxnLst/>
              <a:rect l="l" t="t" r="r" b="b"/>
              <a:pathLst>
                <a:path w="56942" h="1" fill="none" extrusionOk="0">
                  <a:moveTo>
                    <a:pt x="1" y="1"/>
                  </a:moveTo>
                  <a:lnTo>
                    <a:pt x="56941" y="1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9975312" y="1627656"/>
              <a:ext cx="128101" cy="29"/>
            </a:xfrm>
            <a:custGeom>
              <a:avLst/>
              <a:gdLst/>
              <a:ahLst/>
              <a:cxnLst/>
              <a:rect l="l" t="t" r="r" b="b"/>
              <a:pathLst>
                <a:path w="4404" h="1" fill="none" extrusionOk="0">
                  <a:moveTo>
                    <a:pt x="0" y="1"/>
                  </a:moveTo>
                  <a:lnTo>
                    <a:pt x="4403" y="1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10174205" y="1627656"/>
              <a:ext cx="163035" cy="29"/>
            </a:xfrm>
            <a:custGeom>
              <a:avLst/>
              <a:gdLst/>
              <a:ahLst/>
              <a:cxnLst/>
              <a:rect l="l" t="t" r="r" b="b"/>
              <a:pathLst>
                <a:path w="5605" h="1" fill="none" extrusionOk="0">
                  <a:moveTo>
                    <a:pt x="0" y="1"/>
                  </a:moveTo>
                  <a:lnTo>
                    <a:pt x="5604" y="1"/>
                  </a:lnTo>
                </a:path>
              </a:pathLst>
            </a:custGeom>
            <a:noFill/>
            <a:ln w="20850" cap="rnd" cmpd="sng">
              <a:solidFill>
                <a:srgbClr val="12D77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8219152" y="1757673"/>
              <a:ext cx="1036300" cy="29"/>
            </a:xfrm>
            <a:custGeom>
              <a:avLst/>
              <a:gdLst/>
              <a:ahLst/>
              <a:cxnLst/>
              <a:rect l="l" t="t" r="r" b="b"/>
              <a:pathLst>
                <a:path w="35627" h="1" fill="none" extrusionOk="0">
                  <a:moveTo>
                    <a:pt x="1" y="1"/>
                  </a:moveTo>
                  <a:lnTo>
                    <a:pt x="35626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9408676" y="1757673"/>
              <a:ext cx="186335" cy="29"/>
            </a:xfrm>
            <a:custGeom>
              <a:avLst/>
              <a:gdLst/>
              <a:ahLst/>
              <a:cxnLst/>
              <a:rect l="l" t="t" r="r" b="b"/>
              <a:pathLst>
                <a:path w="6406" h="1" fill="none" extrusionOk="0">
                  <a:moveTo>
                    <a:pt x="1" y="1"/>
                  </a:moveTo>
                  <a:lnTo>
                    <a:pt x="6405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9090440" y="1832396"/>
              <a:ext cx="504581" cy="29"/>
            </a:xfrm>
            <a:custGeom>
              <a:avLst/>
              <a:gdLst/>
              <a:ahLst/>
              <a:cxnLst/>
              <a:rect l="l" t="t" r="r" b="b"/>
              <a:pathLst>
                <a:path w="17347" h="1" fill="none" extrusionOk="0">
                  <a:moveTo>
                    <a:pt x="17346" y="0"/>
                  </a:moveTo>
                  <a:lnTo>
                    <a:pt x="0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8919673" y="1832396"/>
              <a:ext cx="101923" cy="29"/>
            </a:xfrm>
            <a:custGeom>
              <a:avLst/>
              <a:gdLst/>
              <a:ahLst/>
              <a:cxnLst/>
              <a:rect l="l" t="t" r="r" b="b"/>
              <a:pathLst>
                <a:path w="3504" h="1" fill="none" extrusionOk="0">
                  <a:moveTo>
                    <a:pt x="3503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8737271" y="1832396"/>
              <a:ext cx="101894" cy="29"/>
            </a:xfrm>
            <a:custGeom>
              <a:avLst/>
              <a:gdLst/>
              <a:ahLst/>
              <a:cxnLst/>
              <a:rect l="l" t="t" r="r" b="b"/>
              <a:pathLst>
                <a:path w="3503" h="1" fill="none" extrusionOk="0">
                  <a:moveTo>
                    <a:pt x="3503" y="0"/>
                  </a:moveTo>
                  <a:lnTo>
                    <a:pt x="0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8555829" y="1832396"/>
              <a:ext cx="100934" cy="29"/>
            </a:xfrm>
            <a:custGeom>
              <a:avLst/>
              <a:gdLst/>
              <a:ahLst/>
              <a:cxnLst/>
              <a:rect l="l" t="t" r="r" b="b"/>
              <a:pathLst>
                <a:path w="3470" h="1" fill="none" extrusionOk="0">
                  <a:moveTo>
                    <a:pt x="3470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8373428" y="1832396"/>
              <a:ext cx="100934" cy="29"/>
            </a:xfrm>
            <a:custGeom>
              <a:avLst/>
              <a:gdLst/>
              <a:ahLst/>
              <a:cxnLst/>
              <a:rect l="l" t="t" r="r" b="b"/>
              <a:pathLst>
                <a:path w="3470" h="1" fill="none" extrusionOk="0">
                  <a:moveTo>
                    <a:pt x="3470" y="0"/>
                  </a:moveTo>
                  <a:lnTo>
                    <a:pt x="0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8373428" y="1923582"/>
              <a:ext cx="1570900" cy="29"/>
            </a:xfrm>
            <a:custGeom>
              <a:avLst/>
              <a:gdLst/>
              <a:ahLst/>
              <a:cxnLst/>
              <a:rect l="l" t="t" r="r" b="b"/>
              <a:pathLst>
                <a:path w="54006" h="1" fill="none" extrusionOk="0">
                  <a:moveTo>
                    <a:pt x="54006" y="1"/>
                  </a:moveTo>
                  <a:lnTo>
                    <a:pt x="0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8219152" y="1832396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8219152" y="1923582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8219152" y="2014798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8219152" y="2105984"/>
              <a:ext cx="36912" cy="29"/>
            </a:xfrm>
            <a:custGeom>
              <a:avLst/>
              <a:gdLst/>
              <a:ahLst/>
              <a:cxnLst/>
              <a:rect l="l" t="t" r="r" b="b"/>
              <a:pathLst>
                <a:path w="1269" h="1" fill="none" extrusionOk="0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w="20850" cap="rnd" cmpd="sng">
              <a:solidFill>
                <a:srgbClr val="12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10039331" y="1923582"/>
              <a:ext cx="216411" cy="29"/>
            </a:xfrm>
            <a:custGeom>
              <a:avLst/>
              <a:gdLst/>
              <a:ahLst/>
              <a:cxnLst/>
              <a:rect l="l" t="t" r="r" b="b"/>
              <a:pathLst>
                <a:path w="7440" h="1" fill="none" extrusionOk="0">
                  <a:moveTo>
                    <a:pt x="1" y="1"/>
                  </a:moveTo>
                  <a:lnTo>
                    <a:pt x="7439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8369559" y="2014798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8369559" y="2107933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8369559" y="2202057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8369559" y="2295192"/>
              <a:ext cx="434713" cy="29"/>
            </a:xfrm>
            <a:custGeom>
              <a:avLst/>
              <a:gdLst/>
              <a:ahLst/>
              <a:cxnLst/>
              <a:rect l="l" t="t" r="r" b="b"/>
              <a:pathLst>
                <a:path w="14945" h="1" fill="none" extrusionOk="0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w="20850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9090440" y="2295192"/>
              <a:ext cx="884929" cy="29"/>
            </a:xfrm>
            <a:custGeom>
              <a:avLst/>
              <a:gdLst/>
              <a:ahLst/>
              <a:cxnLst/>
              <a:rect l="l" t="t" r="r" b="b"/>
              <a:pathLst>
                <a:path w="30423" h="1" fill="none" extrusionOk="0">
                  <a:moveTo>
                    <a:pt x="0" y="1"/>
                  </a:moveTo>
                  <a:lnTo>
                    <a:pt x="30422" y="1"/>
                  </a:lnTo>
                </a:path>
              </a:pathLst>
            </a:custGeom>
            <a:noFill/>
            <a:ln w="208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9615336" y="2202057"/>
              <a:ext cx="360016" cy="29"/>
            </a:xfrm>
            <a:custGeom>
              <a:avLst/>
              <a:gdLst/>
              <a:ahLst/>
              <a:cxnLst/>
              <a:rect l="l" t="t" r="r" b="b"/>
              <a:pathLst>
                <a:path w="12377" h="1" fill="none" extrusionOk="0">
                  <a:moveTo>
                    <a:pt x="1" y="0"/>
                  </a:moveTo>
                  <a:lnTo>
                    <a:pt x="12376" y="0"/>
                  </a:lnTo>
                </a:path>
              </a:pathLst>
            </a:custGeom>
            <a:noFill/>
            <a:ln w="208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9832671" y="2105984"/>
              <a:ext cx="142674" cy="29"/>
            </a:xfrm>
            <a:custGeom>
              <a:avLst/>
              <a:gdLst/>
              <a:ahLst/>
              <a:cxnLst/>
              <a:rect l="l" t="t" r="r" b="b"/>
              <a:pathLst>
                <a:path w="4905" h="1" fill="none" extrusionOk="0">
                  <a:moveTo>
                    <a:pt x="1" y="1"/>
                  </a:moveTo>
                  <a:lnTo>
                    <a:pt x="4904" y="1"/>
                  </a:lnTo>
                </a:path>
              </a:pathLst>
            </a:custGeom>
            <a:noFill/>
            <a:ln w="208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22"/>
          <p:cNvGrpSpPr/>
          <p:nvPr/>
        </p:nvGrpSpPr>
        <p:grpSpPr>
          <a:xfrm flipH="1">
            <a:off x="7058589" y="1071875"/>
            <a:ext cx="2085403" cy="2999739"/>
            <a:chOff x="7435625" y="1209875"/>
            <a:chExt cx="1470250" cy="2114875"/>
          </a:xfrm>
        </p:grpSpPr>
        <p:sp>
          <p:nvSpPr>
            <p:cNvPr id="383" name="Google Shape;383;p22"/>
            <p:cNvSpPr/>
            <p:nvPr/>
          </p:nvSpPr>
          <p:spPr>
            <a:xfrm>
              <a:off x="7658275" y="3273025"/>
              <a:ext cx="120950" cy="12550"/>
            </a:xfrm>
            <a:custGeom>
              <a:avLst/>
              <a:gdLst/>
              <a:ahLst/>
              <a:cxnLst/>
              <a:rect l="l" t="t" r="r" b="b"/>
              <a:pathLst>
                <a:path w="4838" h="502" extrusionOk="0">
                  <a:moveTo>
                    <a:pt x="401" y="1"/>
                  </a:moveTo>
                  <a:cubicBezTo>
                    <a:pt x="168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168" y="101"/>
                    <a:pt x="401" y="101"/>
                  </a:cubicBezTo>
                  <a:lnTo>
                    <a:pt x="4404" y="101"/>
                  </a:lnTo>
                  <a:cubicBezTo>
                    <a:pt x="4637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37" y="1"/>
                    <a:pt x="4404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7494000" y="3273025"/>
              <a:ext cx="120950" cy="12550"/>
            </a:xfrm>
            <a:custGeom>
              <a:avLst/>
              <a:gdLst/>
              <a:ahLst/>
              <a:cxnLst/>
              <a:rect l="l" t="t" r="r" b="b"/>
              <a:pathLst>
                <a:path w="4838" h="502" extrusionOk="0">
                  <a:moveTo>
                    <a:pt x="434" y="1"/>
                  </a:moveTo>
                  <a:cubicBezTo>
                    <a:pt x="201" y="1"/>
                    <a:pt x="0" y="201"/>
                    <a:pt x="0" y="434"/>
                  </a:cubicBezTo>
                  <a:lnTo>
                    <a:pt x="0" y="501"/>
                  </a:lnTo>
                  <a:cubicBezTo>
                    <a:pt x="0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37" y="101"/>
                    <a:pt x="4837" y="268"/>
                    <a:pt x="4837" y="501"/>
                  </a:cubicBezTo>
                  <a:lnTo>
                    <a:pt x="4837" y="434"/>
                  </a:lnTo>
                  <a:cubicBezTo>
                    <a:pt x="4837" y="201"/>
                    <a:pt x="4637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7821725" y="3273025"/>
              <a:ext cx="120950" cy="12550"/>
            </a:xfrm>
            <a:custGeom>
              <a:avLst/>
              <a:gdLst/>
              <a:ahLst/>
              <a:cxnLst/>
              <a:rect l="l" t="t" r="r" b="b"/>
              <a:pathLst>
                <a:path w="4838" h="502" extrusionOk="0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71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71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7970175" y="3087075"/>
              <a:ext cx="106775" cy="109250"/>
            </a:xfrm>
            <a:custGeom>
              <a:avLst/>
              <a:gdLst/>
              <a:ahLst/>
              <a:cxnLst/>
              <a:rect l="l" t="t" r="r" b="b"/>
              <a:pathLst>
                <a:path w="4271" h="4370" extrusionOk="0">
                  <a:moveTo>
                    <a:pt x="2135" y="0"/>
                  </a:moveTo>
                  <a:cubicBezTo>
                    <a:pt x="968" y="0"/>
                    <a:pt x="0" y="967"/>
                    <a:pt x="0" y="2168"/>
                  </a:cubicBezTo>
                  <a:cubicBezTo>
                    <a:pt x="0" y="3403"/>
                    <a:pt x="968" y="4370"/>
                    <a:pt x="2135" y="4370"/>
                  </a:cubicBezTo>
                  <a:cubicBezTo>
                    <a:pt x="3336" y="4370"/>
                    <a:pt x="4270" y="3403"/>
                    <a:pt x="4270" y="2168"/>
                  </a:cubicBezTo>
                  <a:cubicBezTo>
                    <a:pt x="4270" y="967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7970175" y="3087075"/>
              <a:ext cx="106775" cy="106750"/>
            </a:xfrm>
            <a:custGeom>
              <a:avLst/>
              <a:gdLst/>
              <a:ahLst/>
              <a:cxnLst/>
              <a:rect l="l" t="t" r="r" b="b"/>
              <a:pathLst>
                <a:path w="4271" h="4270" extrusionOk="0">
                  <a:moveTo>
                    <a:pt x="2135" y="0"/>
                  </a:moveTo>
                  <a:cubicBezTo>
                    <a:pt x="968" y="0"/>
                    <a:pt x="0" y="934"/>
                    <a:pt x="0" y="2135"/>
                  </a:cubicBezTo>
                  <a:cubicBezTo>
                    <a:pt x="0" y="3302"/>
                    <a:pt x="968" y="4270"/>
                    <a:pt x="2135" y="4270"/>
                  </a:cubicBezTo>
                  <a:cubicBezTo>
                    <a:pt x="3336" y="4270"/>
                    <a:pt x="4270" y="3302"/>
                    <a:pt x="4270" y="2135"/>
                  </a:cubicBezTo>
                  <a:cubicBezTo>
                    <a:pt x="4270" y="934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B6BA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7980175" y="3096250"/>
              <a:ext cx="87600" cy="88400"/>
            </a:xfrm>
            <a:custGeom>
              <a:avLst/>
              <a:gdLst/>
              <a:ahLst/>
              <a:cxnLst/>
              <a:rect l="l" t="t" r="r" b="b"/>
              <a:pathLst>
                <a:path w="3504" h="3536" extrusionOk="0">
                  <a:moveTo>
                    <a:pt x="1735" y="0"/>
                  </a:moveTo>
                  <a:cubicBezTo>
                    <a:pt x="768" y="0"/>
                    <a:pt x="1" y="801"/>
                    <a:pt x="1" y="1768"/>
                  </a:cubicBezTo>
                  <a:cubicBezTo>
                    <a:pt x="1" y="2735"/>
                    <a:pt x="768" y="3536"/>
                    <a:pt x="1735" y="3536"/>
                  </a:cubicBezTo>
                  <a:cubicBezTo>
                    <a:pt x="2703" y="3536"/>
                    <a:pt x="3503" y="2735"/>
                    <a:pt x="3503" y="1768"/>
                  </a:cubicBezTo>
                  <a:cubicBezTo>
                    <a:pt x="3503" y="801"/>
                    <a:pt x="2703" y="0"/>
                    <a:pt x="1735" y="0"/>
                  </a:cubicBezTo>
                  <a:close/>
                </a:path>
              </a:pathLst>
            </a:custGeom>
            <a:solidFill>
              <a:srgbClr val="D0D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7980175" y="3139600"/>
              <a:ext cx="87600" cy="45050"/>
            </a:xfrm>
            <a:custGeom>
              <a:avLst/>
              <a:gdLst/>
              <a:ahLst/>
              <a:cxnLst/>
              <a:rect l="l" t="t" r="r" b="b"/>
              <a:pathLst>
                <a:path w="3504" h="1802" extrusionOk="0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1001"/>
                    <a:pt x="768" y="1802"/>
                    <a:pt x="1735" y="1802"/>
                  </a:cubicBezTo>
                  <a:cubicBezTo>
                    <a:pt x="2703" y="1802"/>
                    <a:pt x="3503" y="1001"/>
                    <a:pt x="3503" y="34"/>
                  </a:cubicBezTo>
                  <a:cubicBezTo>
                    <a:pt x="3503" y="34"/>
                    <a:pt x="3503" y="34"/>
                    <a:pt x="3503" y="1"/>
                  </a:cubicBezTo>
                  <a:cubicBezTo>
                    <a:pt x="3503" y="968"/>
                    <a:pt x="2703" y="1735"/>
                    <a:pt x="1735" y="1735"/>
                  </a:cubicBezTo>
                  <a:cubicBezTo>
                    <a:pt x="768" y="1735"/>
                    <a:pt x="1" y="968"/>
                    <a:pt x="1" y="1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7631600" y="2647575"/>
              <a:ext cx="102600" cy="30900"/>
            </a:xfrm>
            <a:custGeom>
              <a:avLst/>
              <a:gdLst/>
              <a:ahLst/>
              <a:cxnLst/>
              <a:rect l="l" t="t" r="r" b="b"/>
              <a:pathLst>
                <a:path w="4104" h="1236" extrusionOk="0">
                  <a:moveTo>
                    <a:pt x="634" y="1"/>
                  </a:moveTo>
                  <a:cubicBezTo>
                    <a:pt x="301" y="1"/>
                    <a:pt x="0" y="268"/>
                    <a:pt x="0" y="601"/>
                  </a:cubicBezTo>
                  <a:cubicBezTo>
                    <a:pt x="0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7753350" y="2647575"/>
              <a:ext cx="102600" cy="30900"/>
            </a:xfrm>
            <a:custGeom>
              <a:avLst/>
              <a:gdLst/>
              <a:ahLst/>
              <a:cxnLst/>
              <a:rect l="l" t="t" r="r" b="b"/>
              <a:pathLst>
                <a:path w="4104" h="1236" extrusionOk="0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7478150" y="2827700"/>
              <a:ext cx="664675" cy="30900"/>
            </a:xfrm>
            <a:custGeom>
              <a:avLst/>
              <a:gdLst/>
              <a:ahLst/>
              <a:cxnLst/>
              <a:rect l="l" t="t" r="r" b="b"/>
              <a:pathLst>
                <a:path w="26587" h="1236" extrusionOk="0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25953" y="1235"/>
                  </a:lnTo>
                  <a:cubicBezTo>
                    <a:pt x="26286" y="1235"/>
                    <a:pt x="26586" y="968"/>
                    <a:pt x="26586" y="601"/>
                  </a:cubicBezTo>
                  <a:cubicBezTo>
                    <a:pt x="26586" y="268"/>
                    <a:pt x="26286" y="1"/>
                    <a:pt x="25953" y="1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7977675" y="2891100"/>
              <a:ext cx="130125" cy="31700"/>
            </a:xfrm>
            <a:custGeom>
              <a:avLst/>
              <a:gdLst/>
              <a:ahLst/>
              <a:cxnLst/>
              <a:rect l="l" t="t" r="r" b="b"/>
              <a:pathLst>
                <a:path w="5205" h="1268" extrusionOk="0">
                  <a:moveTo>
                    <a:pt x="634" y="0"/>
                  </a:moveTo>
                  <a:cubicBezTo>
                    <a:pt x="267" y="0"/>
                    <a:pt x="1" y="300"/>
                    <a:pt x="1" y="634"/>
                  </a:cubicBezTo>
                  <a:cubicBezTo>
                    <a:pt x="1" y="1001"/>
                    <a:pt x="267" y="1268"/>
                    <a:pt x="634" y="1268"/>
                  </a:cubicBezTo>
                  <a:lnTo>
                    <a:pt x="4571" y="1268"/>
                  </a:lnTo>
                  <a:cubicBezTo>
                    <a:pt x="4937" y="1268"/>
                    <a:pt x="5204" y="1001"/>
                    <a:pt x="5204" y="634"/>
                  </a:cubicBezTo>
                  <a:cubicBezTo>
                    <a:pt x="5204" y="300"/>
                    <a:pt x="4937" y="0"/>
                    <a:pt x="4571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7840925" y="2891100"/>
              <a:ext cx="117600" cy="31700"/>
            </a:xfrm>
            <a:custGeom>
              <a:avLst/>
              <a:gdLst/>
              <a:ahLst/>
              <a:cxnLst/>
              <a:rect l="l" t="t" r="r" b="b"/>
              <a:pathLst>
                <a:path w="4704" h="1268" extrusionOk="0">
                  <a:moveTo>
                    <a:pt x="634" y="0"/>
                  </a:moveTo>
                  <a:cubicBezTo>
                    <a:pt x="300" y="0"/>
                    <a:pt x="0" y="300"/>
                    <a:pt x="0" y="634"/>
                  </a:cubicBezTo>
                  <a:cubicBezTo>
                    <a:pt x="0" y="1001"/>
                    <a:pt x="300" y="1268"/>
                    <a:pt x="634" y="1268"/>
                  </a:cubicBezTo>
                  <a:lnTo>
                    <a:pt x="4070" y="1268"/>
                  </a:lnTo>
                  <a:cubicBezTo>
                    <a:pt x="4437" y="1268"/>
                    <a:pt x="4703" y="1001"/>
                    <a:pt x="4703" y="634"/>
                  </a:cubicBezTo>
                  <a:cubicBezTo>
                    <a:pt x="4703" y="300"/>
                    <a:pt x="4403" y="0"/>
                    <a:pt x="4070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7735850" y="2445775"/>
              <a:ext cx="619625" cy="520400"/>
            </a:xfrm>
            <a:custGeom>
              <a:avLst/>
              <a:gdLst/>
              <a:ahLst/>
              <a:cxnLst/>
              <a:rect l="l" t="t" r="r" b="b"/>
              <a:pathLst>
                <a:path w="24785" h="20816" extrusionOk="0">
                  <a:moveTo>
                    <a:pt x="20815" y="0"/>
                  </a:moveTo>
                  <a:lnTo>
                    <a:pt x="0" y="20815"/>
                  </a:lnTo>
                  <a:lnTo>
                    <a:pt x="4303" y="20815"/>
                  </a:lnTo>
                  <a:lnTo>
                    <a:pt x="24584" y="534"/>
                  </a:lnTo>
                  <a:lnTo>
                    <a:pt x="24784" y="0"/>
                  </a:lnTo>
                  <a:close/>
                </a:path>
              </a:pathLst>
            </a:custGeom>
            <a:solidFill>
              <a:srgbClr val="E1F1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7435625" y="1671050"/>
              <a:ext cx="1062450" cy="1653700"/>
            </a:xfrm>
            <a:custGeom>
              <a:avLst/>
              <a:gdLst/>
              <a:ahLst/>
              <a:cxnLst/>
              <a:rect l="l" t="t" r="r" b="b"/>
              <a:pathLst>
                <a:path w="42498" h="66148" extrusionOk="0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lnTo>
                    <a:pt x="0" y="63980"/>
                  </a:lnTo>
                  <a:cubicBezTo>
                    <a:pt x="0" y="65181"/>
                    <a:pt x="968" y="66148"/>
                    <a:pt x="2169" y="66148"/>
                  </a:cubicBezTo>
                  <a:lnTo>
                    <a:pt x="40329" y="66148"/>
                  </a:lnTo>
                  <a:cubicBezTo>
                    <a:pt x="41530" y="66148"/>
                    <a:pt x="42497" y="65181"/>
                    <a:pt x="42497" y="63980"/>
                  </a:cubicBezTo>
                  <a:lnTo>
                    <a:pt x="42497" y="2169"/>
                  </a:lnTo>
                  <a:cubicBezTo>
                    <a:pt x="42497" y="968"/>
                    <a:pt x="41530" y="1"/>
                    <a:pt x="40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7435625" y="1671050"/>
              <a:ext cx="1062450" cy="150125"/>
            </a:xfrm>
            <a:custGeom>
              <a:avLst/>
              <a:gdLst/>
              <a:ahLst/>
              <a:cxnLst/>
              <a:rect l="l" t="t" r="r" b="b"/>
              <a:pathLst>
                <a:path w="42498" h="6005" extrusionOk="0">
                  <a:moveTo>
                    <a:pt x="1635" y="1"/>
                  </a:moveTo>
                  <a:cubicBezTo>
                    <a:pt x="734" y="1"/>
                    <a:pt x="0" y="734"/>
                    <a:pt x="0" y="1635"/>
                  </a:cubicBezTo>
                  <a:lnTo>
                    <a:pt x="0" y="6005"/>
                  </a:lnTo>
                  <a:lnTo>
                    <a:pt x="42497" y="6005"/>
                  </a:lnTo>
                  <a:lnTo>
                    <a:pt x="42497" y="1635"/>
                  </a:lnTo>
                  <a:cubicBezTo>
                    <a:pt x="42497" y="734"/>
                    <a:pt x="41764" y="1"/>
                    <a:pt x="40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7493175" y="1866200"/>
              <a:ext cx="949850" cy="1409350"/>
            </a:xfrm>
            <a:custGeom>
              <a:avLst/>
              <a:gdLst/>
              <a:ahLst/>
              <a:cxnLst/>
              <a:rect l="l" t="t" r="r" b="b"/>
              <a:pathLst>
                <a:path w="37994" h="56374" extrusionOk="0">
                  <a:moveTo>
                    <a:pt x="36259" y="56374"/>
                  </a:moveTo>
                  <a:lnTo>
                    <a:pt x="1768" y="56374"/>
                  </a:lnTo>
                  <a:cubicBezTo>
                    <a:pt x="801" y="56374"/>
                    <a:pt x="0" y="55607"/>
                    <a:pt x="0" y="54639"/>
                  </a:cubicBezTo>
                  <a:lnTo>
                    <a:pt x="0" y="1735"/>
                  </a:lnTo>
                  <a:cubicBezTo>
                    <a:pt x="0" y="767"/>
                    <a:pt x="801" y="0"/>
                    <a:pt x="1768" y="0"/>
                  </a:cubicBezTo>
                  <a:lnTo>
                    <a:pt x="36259" y="0"/>
                  </a:lnTo>
                  <a:cubicBezTo>
                    <a:pt x="37227" y="0"/>
                    <a:pt x="37994" y="767"/>
                    <a:pt x="37994" y="1735"/>
                  </a:cubicBezTo>
                  <a:lnTo>
                    <a:pt x="37994" y="54639"/>
                  </a:lnTo>
                  <a:cubicBezTo>
                    <a:pt x="37994" y="55607"/>
                    <a:pt x="37227" y="56374"/>
                    <a:pt x="36259" y="56374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7725000" y="1721075"/>
              <a:ext cx="50900" cy="25900"/>
            </a:xfrm>
            <a:custGeom>
              <a:avLst/>
              <a:gdLst/>
              <a:ahLst/>
              <a:cxnLst/>
              <a:rect l="l" t="t" r="r" b="b"/>
              <a:pathLst>
                <a:path w="2036" h="1036" extrusionOk="0">
                  <a:moveTo>
                    <a:pt x="1001" y="1"/>
                  </a:moveTo>
                  <a:cubicBezTo>
                    <a:pt x="434" y="1"/>
                    <a:pt x="0" y="435"/>
                    <a:pt x="0" y="1002"/>
                  </a:cubicBezTo>
                  <a:lnTo>
                    <a:pt x="0" y="1035"/>
                  </a:lnTo>
                  <a:cubicBezTo>
                    <a:pt x="0" y="468"/>
                    <a:pt x="434" y="1"/>
                    <a:pt x="1001" y="1"/>
                  </a:cubicBezTo>
                  <a:close/>
                  <a:moveTo>
                    <a:pt x="1001" y="1"/>
                  </a:moveTo>
                  <a:cubicBezTo>
                    <a:pt x="1568" y="1"/>
                    <a:pt x="2035" y="468"/>
                    <a:pt x="2035" y="1035"/>
                  </a:cubicBezTo>
                  <a:lnTo>
                    <a:pt x="2035" y="1002"/>
                  </a:lnTo>
                  <a:cubicBezTo>
                    <a:pt x="2035" y="435"/>
                    <a:pt x="1568" y="1"/>
                    <a:pt x="1001" y="1"/>
                  </a:cubicBezTo>
                  <a:close/>
                </a:path>
              </a:pathLst>
            </a:custGeom>
            <a:solidFill>
              <a:srgbClr val="84F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7539025" y="2031300"/>
              <a:ext cx="674675" cy="15875"/>
            </a:xfrm>
            <a:custGeom>
              <a:avLst/>
              <a:gdLst/>
              <a:ahLst/>
              <a:cxnLst/>
              <a:rect l="l" t="t" r="r" b="b"/>
              <a:pathLst>
                <a:path w="26987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26686" y="635"/>
                  </a:lnTo>
                  <a:cubicBezTo>
                    <a:pt x="26853" y="635"/>
                    <a:pt x="26987" y="501"/>
                    <a:pt x="26987" y="301"/>
                  </a:cubicBezTo>
                  <a:cubicBezTo>
                    <a:pt x="26987" y="134"/>
                    <a:pt x="26853" y="1"/>
                    <a:pt x="2668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8255375" y="2031300"/>
              <a:ext cx="65075" cy="15875"/>
            </a:xfrm>
            <a:custGeom>
              <a:avLst/>
              <a:gdLst/>
              <a:ahLst/>
              <a:cxnLst/>
              <a:rect l="l" t="t" r="r" b="b"/>
              <a:pathLst>
                <a:path w="2603" h="635" extrusionOk="0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01" y="635"/>
                  </a:cubicBezTo>
                  <a:lnTo>
                    <a:pt x="2269" y="635"/>
                  </a:lnTo>
                  <a:cubicBezTo>
                    <a:pt x="2436" y="635"/>
                    <a:pt x="2602" y="501"/>
                    <a:pt x="2602" y="301"/>
                  </a:cubicBezTo>
                  <a:cubicBezTo>
                    <a:pt x="2602" y="134"/>
                    <a:pt x="2436" y="1"/>
                    <a:pt x="2269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345450" y="2031300"/>
              <a:ext cx="52550" cy="15875"/>
            </a:xfrm>
            <a:custGeom>
              <a:avLst/>
              <a:gdLst/>
              <a:ahLst/>
              <a:cxnLst/>
              <a:rect l="l" t="t" r="r" b="b"/>
              <a:pathLst>
                <a:path w="2102" h="635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5"/>
                    <a:pt x="300" y="635"/>
                  </a:cubicBezTo>
                  <a:lnTo>
                    <a:pt x="1768" y="635"/>
                  </a:lnTo>
                  <a:cubicBezTo>
                    <a:pt x="1968" y="635"/>
                    <a:pt x="2102" y="501"/>
                    <a:pt x="2102" y="301"/>
                  </a:cubicBezTo>
                  <a:cubicBezTo>
                    <a:pt x="2102" y="134"/>
                    <a:pt x="1968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7539025" y="2105525"/>
              <a:ext cx="386150" cy="15875"/>
            </a:xfrm>
            <a:custGeom>
              <a:avLst/>
              <a:gdLst/>
              <a:ahLst/>
              <a:cxnLst/>
              <a:rect l="l" t="t" r="r" b="b"/>
              <a:pathLst>
                <a:path w="15446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5112" y="634"/>
                  </a:lnTo>
                  <a:cubicBezTo>
                    <a:pt x="15312" y="634"/>
                    <a:pt x="15445" y="501"/>
                    <a:pt x="15445" y="334"/>
                  </a:cubicBezTo>
                  <a:cubicBezTo>
                    <a:pt x="15445" y="134"/>
                    <a:pt x="15312" y="1"/>
                    <a:pt x="15112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7931800" y="2105525"/>
              <a:ext cx="121800" cy="15875"/>
            </a:xfrm>
            <a:custGeom>
              <a:avLst/>
              <a:gdLst/>
              <a:ahLst/>
              <a:cxnLst/>
              <a:rect l="l" t="t" r="r" b="b"/>
              <a:pathLst>
                <a:path w="4872" h="635" extrusionOk="0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4571" y="634"/>
                  </a:lnTo>
                  <a:cubicBezTo>
                    <a:pt x="4738" y="634"/>
                    <a:pt x="4871" y="501"/>
                    <a:pt x="4871" y="334"/>
                  </a:cubicBezTo>
                  <a:cubicBezTo>
                    <a:pt x="4871" y="134"/>
                    <a:pt x="4738" y="1"/>
                    <a:pt x="4571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7971850" y="2148050"/>
              <a:ext cx="81750" cy="16700"/>
            </a:xfrm>
            <a:custGeom>
              <a:avLst/>
              <a:gdLst/>
              <a:ahLst/>
              <a:cxnLst/>
              <a:rect l="l" t="t" r="r" b="b"/>
              <a:pathLst>
                <a:path w="3270" h="668" extrusionOk="0">
                  <a:moveTo>
                    <a:pt x="334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34" y="668"/>
                  </a:cubicBezTo>
                  <a:lnTo>
                    <a:pt x="2969" y="668"/>
                  </a:lnTo>
                  <a:cubicBezTo>
                    <a:pt x="3136" y="668"/>
                    <a:pt x="3269" y="501"/>
                    <a:pt x="3269" y="334"/>
                  </a:cubicBezTo>
                  <a:cubicBezTo>
                    <a:pt x="3269" y="168"/>
                    <a:pt x="3136" y="1"/>
                    <a:pt x="296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7931800" y="2148050"/>
              <a:ext cx="24225" cy="16700"/>
            </a:xfrm>
            <a:custGeom>
              <a:avLst/>
              <a:gdLst/>
              <a:ahLst/>
              <a:cxnLst/>
              <a:rect l="l" t="t" r="r" b="b"/>
              <a:pathLst>
                <a:path w="969" h="668" extrusionOk="0">
                  <a:moveTo>
                    <a:pt x="335" y="1"/>
                  </a:moveTo>
                  <a:cubicBezTo>
                    <a:pt x="168" y="1"/>
                    <a:pt x="1" y="168"/>
                    <a:pt x="1" y="334"/>
                  </a:cubicBezTo>
                  <a:cubicBezTo>
                    <a:pt x="1" y="535"/>
                    <a:pt x="168" y="668"/>
                    <a:pt x="335" y="668"/>
                  </a:cubicBezTo>
                  <a:lnTo>
                    <a:pt x="635" y="668"/>
                  </a:lnTo>
                  <a:cubicBezTo>
                    <a:pt x="802" y="668"/>
                    <a:pt x="968" y="501"/>
                    <a:pt x="968" y="334"/>
                  </a:cubicBezTo>
                  <a:cubicBezTo>
                    <a:pt x="968" y="168"/>
                    <a:pt x="835" y="1"/>
                    <a:pt x="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7835900" y="2148050"/>
              <a:ext cx="73425" cy="16700"/>
            </a:xfrm>
            <a:custGeom>
              <a:avLst/>
              <a:gdLst/>
              <a:ahLst/>
              <a:cxnLst/>
              <a:rect l="l" t="t" r="r" b="b"/>
              <a:pathLst>
                <a:path w="2937" h="668" extrusionOk="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36" y="501"/>
                    <a:pt x="2936" y="334"/>
                  </a:cubicBezTo>
                  <a:cubicBezTo>
                    <a:pt x="2936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7731675" y="2148050"/>
              <a:ext cx="74250" cy="16700"/>
            </a:xfrm>
            <a:custGeom>
              <a:avLst/>
              <a:gdLst/>
              <a:ahLst/>
              <a:cxnLst/>
              <a:rect l="l" t="t" r="r" b="b"/>
              <a:pathLst>
                <a:path w="2970" h="668" extrusionOk="0">
                  <a:moveTo>
                    <a:pt x="300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00" y="668"/>
                  </a:cubicBezTo>
                  <a:lnTo>
                    <a:pt x="2635" y="668"/>
                  </a:lnTo>
                  <a:cubicBezTo>
                    <a:pt x="2802" y="668"/>
                    <a:pt x="2969" y="501"/>
                    <a:pt x="2936" y="334"/>
                  </a:cubicBezTo>
                  <a:cubicBezTo>
                    <a:pt x="2936" y="168"/>
                    <a:pt x="2802" y="1"/>
                    <a:pt x="2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7627425" y="2148050"/>
              <a:ext cx="74250" cy="16700"/>
            </a:xfrm>
            <a:custGeom>
              <a:avLst/>
              <a:gdLst/>
              <a:ahLst/>
              <a:cxnLst/>
              <a:rect l="l" t="t" r="r" b="b"/>
              <a:pathLst>
                <a:path w="2970" h="668" extrusionOk="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69" y="501"/>
                    <a:pt x="2969" y="334"/>
                  </a:cubicBezTo>
                  <a:cubicBezTo>
                    <a:pt x="2969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7627425" y="2200600"/>
              <a:ext cx="626300" cy="15875"/>
            </a:xfrm>
            <a:custGeom>
              <a:avLst/>
              <a:gdLst/>
              <a:ahLst/>
              <a:cxnLst/>
              <a:rect l="l" t="t" r="r" b="b"/>
              <a:pathLst>
                <a:path w="25052" h="635" extrusionOk="0">
                  <a:moveTo>
                    <a:pt x="301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24718" y="634"/>
                  </a:lnTo>
                  <a:cubicBezTo>
                    <a:pt x="24885" y="634"/>
                    <a:pt x="25052" y="501"/>
                    <a:pt x="25018" y="334"/>
                  </a:cubicBezTo>
                  <a:cubicBezTo>
                    <a:pt x="25018" y="134"/>
                    <a:pt x="24885" y="0"/>
                    <a:pt x="24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7539025" y="2148050"/>
              <a:ext cx="37550" cy="16700"/>
            </a:xfrm>
            <a:custGeom>
              <a:avLst/>
              <a:gdLst/>
              <a:ahLst/>
              <a:cxnLst/>
              <a:rect l="l" t="t" r="r" b="b"/>
              <a:pathLst>
                <a:path w="1502" h="668" extrusionOk="0">
                  <a:moveTo>
                    <a:pt x="334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8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7539025" y="2200600"/>
              <a:ext cx="37550" cy="15875"/>
            </a:xfrm>
            <a:custGeom>
              <a:avLst/>
              <a:gdLst/>
              <a:ahLst/>
              <a:cxnLst/>
              <a:rect l="l" t="t" r="r" b="b"/>
              <a:pathLst>
                <a:path w="1502" h="635" extrusionOk="0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1"/>
                    <a:pt x="1468" y="334"/>
                  </a:cubicBezTo>
                  <a:cubicBezTo>
                    <a:pt x="1468" y="134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7539025" y="2252300"/>
              <a:ext cx="37550" cy="16700"/>
            </a:xfrm>
            <a:custGeom>
              <a:avLst/>
              <a:gdLst/>
              <a:ahLst/>
              <a:cxnLst/>
              <a:rect l="l" t="t" r="r" b="b"/>
              <a:pathLst>
                <a:path w="1502" h="668" extrusionOk="0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7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7539025" y="2304850"/>
              <a:ext cx="37550" cy="15850"/>
            </a:xfrm>
            <a:custGeom>
              <a:avLst/>
              <a:gdLst/>
              <a:ahLst/>
              <a:cxnLst/>
              <a:rect l="l" t="t" r="r" b="b"/>
              <a:pathLst>
                <a:path w="1502" h="634" extrusionOk="0">
                  <a:moveTo>
                    <a:pt x="334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0"/>
                    <a:pt x="1468" y="300"/>
                  </a:cubicBezTo>
                  <a:cubicBezTo>
                    <a:pt x="1468" y="133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8292075" y="2200600"/>
              <a:ext cx="91750" cy="15875"/>
            </a:xfrm>
            <a:custGeom>
              <a:avLst/>
              <a:gdLst/>
              <a:ahLst/>
              <a:cxnLst/>
              <a:rect l="l" t="t" r="r" b="b"/>
              <a:pathLst>
                <a:path w="3670" h="635" extrusionOk="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3336" y="634"/>
                  </a:lnTo>
                  <a:cubicBezTo>
                    <a:pt x="3503" y="634"/>
                    <a:pt x="3670" y="501"/>
                    <a:pt x="3670" y="334"/>
                  </a:cubicBezTo>
                  <a:cubicBezTo>
                    <a:pt x="3670" y="134"/>
                    <a:pt x="3536" y="0"/>
                    <a:pt x="3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7624925" y="2252300"/>
              <a:ext cx="264375" cy="16700"/>
            </a:xfrm>
            <a:custGeom>
              <a:avLst/>
              <a:gdLst/>
              <a:ahLst/>
              <a:cxnLst/>
              <a:rect l="l" t="t" r="r" b="b"/>
              <a:pathLst>
                <a:path w="10575" h="668" extrusionOk="0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0275" y="668"/>
                  </a:lnTo>
                  <a:cubicBezTo>
                    <a:pt x="10441" y="668"/>
                    <a:pt x="10575" y="501"/>
                    <a:pt x="10575" y="334"/>
                  </a:cubicBezTo>
                  <a:cubicBezTo>
                    <a:pt x="10575" y="167"/>
                    <a:pt x="10441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7971850" y="2412425"/>
              <a:ext cx="299400" cy="16700"/>
            </a:xfrm>
            <a:custGeom>
              <a:avLst/>
              <a:gdLst/>
              <a:ahLst/>
              <a:cxnLst/>
              <a:rect l="l" t="t" r="r" b="b"/>
              <a:pathLst>
                <a:path w="11976" h="668" extrusionOk="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0"/>
                    <a:pt x="134" y="667"/>
                    <a:pt x="300" y="667"/>
                  </a:cubicBezTo>
                  <a:lnTo>
                    <a:pt x="11642" y="667"/>
                  </a:lnTo>
                  <a:cubicBezTo>
                    <a:pt x="11842" y="667"/>
                    <a:pt x="11975" y="500"/>
                    <a:pt x="11975" y="334"/>
                  </a:cubicBezTo>
                  <a:cubicBezTo>
                    <a:pt x="11975" y="134"/>
                    <a:pt x="11842" y="0"/>
                    <a:pt x="11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8049400" y="2359050"/>
              <a:ext cx="221850" cy="16700"/>
            </a:xfrm>
            <a:custGeom>
              <a:avLst/>
              <a:gdLst/>
              <a:ahLst/>
              <a:cxnLst/>
              <a:rect l="l" t="t" r="r" b="b"/>
              <a:pathLst>
                <a:path w="8874" h="668" extrusionOk="0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7"/>
                    <a:pt x="334" y="667"/>
                  </a:cubicBezTo>
                  <a:lnTo>
                    <a:pt x="8540" y="667"/>
                  </a:lnTo>
                  <a:cubicBezTo>
                    <a:pt x="8740" y="667"/>
                    <a:pt x="8873" y="501"/>
                    <a:pt x="8873" y="334"/>
                  </a:cubicBezTo>
                  <a:cubicBezTo>
                    <a:pt x="8873" y="134"/>
                    <a:pt x="8740" y="0"/>
                    <a:pt x="85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8173650" y="2304850"/>
              <a:ext cx="97600" cy="15850"/>
            </a:xfrm>
            <a:custGeom>
              <a:avLst/>
              <a:gdLst/>
              <a:ahLst/>
              <a:cxnLst/>
              <a:rect l="l" t="t" r="r" b="b"/>
              <a:pathLst>
                <a:path w="3904" h="634" extrusionOk="0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01" y="634"/>
                  </a:cubicBezTo>
                  <a:lnTo>
                    <a:pt x="3570" y="634"/>
                  </a:lnTo>
                  <a:cubicBezTo>
                    <a:pt x="3770" y="634"/>
                    <a:pt x="3903" y="500"/>
                    <a:pt x="3903" y="300"/>
                  </a:cubicBezTo>
                  <a:cubicBezTo>
                    <a:pt x="3903" y="133"/>
                    <a:pt x="3770" y="0"/>
                    <a:pt x="3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7539025" y="1958750"/>
              <a:ext cx="312750" cy="15875"/>
            </a:xfrm>
            <a:custGeom>
              <a:avLst/>
              <a:gdLst/>
              <a:ahLst/>
              <a:cxnLst/>
              <a:rect l="l" t="t" r="r" b="b"/>
              <a:pathLst>
                <a:path w="12510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2176" y="635"/>
                  </a:lnTo>
                  <a:cubicBezTo>
                    <a:pt x="12376" y="635"/>
                    <a:pt x="12510" y="501"/>
                    <a:pt x="12510" y="334"/>
                  </a:cubicBezTo>
                  <a:cubicBezTo>
                    <a:pt x="12510" y="134"/>
                    <a:pt x="12376" y="1"/>
                    <a:pt x="12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7539025" y="2539175"/>
              <a:ext cx="505400" cy="16700"/>
            </a:xfrm>
            <a:custGeom>
              <a:avLst/>
              <a:gdLst/>
              <a:ahLst/>
              <a:cxnLst/>
              <a:rect l="l" t="t" r="r" b="b"/>
              <a:pathLst>
                <a:path w="20216" h="668" extrusionOk="0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7539025" y="2603375"/>
              <a:ext cx="505400" cy="16725"/>
            </a:xfrm>
            <a:custGeom>
              <a:avLst/>
              <a:gdLst/>
              <a:ahLst/>
              <a:cxnLst/>
              <a:rect l="l" t="t" r="r" b="b"/>
              <a:pathLst>
                <a:path w="20216" h="669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7539025" y="2667600"/>
              <a:ext cx="504550" cy="16700"/>
            </a:xfrm>
            <a:custGeom>
              <a:avLst/>
              <a:gdLst/>
              <a:ahLst/>
              <a:cxnLst/>
              <a:rect l="l" t="t" r="r" b="b"/>
              <a:pathLst>
                <a:path w="20182" h="668" extrusionOk="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182" y="501"/>
                    <a:pt x="20182" y="334"/>
                  </a:cubicBezTo>
                  <a:cubicBezTo>
                    <a:pt x="20182" y="167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7539025" y="3051200"/>
              <a:ext cx="504550" cy="15875"/>
            </a:xfrm>
            <a:custGeom>
              <a:avLst/>
              <a:gdLst/>
              <a:ahLst/>
              <a:cxnLst/>
              <a:rect l="l" t="t" r="r" b="b"/>
              <a:pathLst>
                <a:path w="20182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9882" y="635"/>
                  </a:lnTo>
                  <a:cubicBezTo>
                    <a:pt x="20048" y="635"/>
                    <a:pt x="20182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7998525" y="2464950"/>
              <a:ext cx="150125" cy="15875"/>
            </a:xfrm>
            <a:custGeom>
              <a:avLst/>
              <a:gdLst/>
              <a:ahLst/>
              <a:cxnLst/>
              <a:rect l="l" t="t" r="r" b="b"/>
              <a:pathLst>
                <a:path w="6005" h="635" extrusionOk="0">
                  <a:moveTo>
                    <a:pt x="334" y="1"/>
                  </a:moveTo>
                  <a:cubicBezTo>
                    <a:pt x="167" y="1"/>
                    <a:pt x="1" y="134"/>
                    <a:pt x="1" y="334"/>
                  </a:cubicBezTo>
                  <a:cubicBezTo>
                    <a:pt x="1" y="501"/>
                    <a:pt x="167" y="634"/>
                    <a:pt x="334" y="634"/>
                  </a:cubicBezTo>
                  <a:lnTo>
                    <a:pt x="5671" y="634"/>
                  </a:lnTo>
                  <a:cubicBezTo>
                    <a:pt x="5838" y="634"/>
                    <a:pt x="6005" y="501"/>
                    <a:pt x="6005" y="334"/>
                  </a:cubicBezTo>
                  <a:cubicBezTo>
                    <a:pt x="6005" y="134"/>
                    <a:pt x="5838" y="1"/>
                    <a:pt x="5671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8197825" y="2464950"/>
              <a:ext cx="200175" cy="15875"/>
            </a:xfrm>
            <a:custGeom>
              <a:avLst/>
              <a:gdLst/>
              <a:ahLst/>
              <a:cxnLst/>
              <a:rect l="l" t="t" r="r" b="b"/>
              <a:pathLst>
                <a:path w="8007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7673" y="634"/>
                  </a:lnTo>
                  <a:cubicBezTo>
                    <a:pt x="7873" y="634"/>
                    <a:pt x="8007" y="501"/>
                    <a:pt x="8007" y="334"/>
                  </a:cubicBezTo>
                  <a:cubicBezTo>
                    <a:pt x="8007" y="134"/>
                    <a:pt x="7873" y="1"/>
                    <a:pt x="7673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8197825" y="2539175"/>
              <a:ext cx="200175" cy="16700"/>
            </a:xfrm>
            <a:custGeom>
              <a:avLst/>
              <a:gdLst/>
              <a:ahLst/>
              <a:cxnLst/>
              <a:rect l="l" t="t" r="r" b="b"/>
              <a:pathLst>
                <a:path w="8007" h="668" extrusionOk="0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7673" y="668"/>
                  </a:lnTo>
                  <a:cubicBezTo>
                    <a:pt x="7873" y="668"/>
                    <a:pt x="8007" y="501"/>
                    <a:pt x="8007" y="334"/>
                  </a:cubicBezTo>
                  <a:cubicBezTo>
                    <a:pt x="8007" y="134"/>
                    <a:pt x="7873" y="0"/>
                    <a:pt x="7673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7539025" y="3148775"/>
              <a:ext cx="76750" cy="15875"/>
            </a:xfrm>
            <a:custGeom>
              <a:avLst/>
              <a:gdLst/>
              <a:ahLst/>
              <a:cxnLst/>
              <a:rect l="l" t="t" r="r" b="b"/>
              <a:pathLst>
                <a:path w="3070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70" y="501"/>
                    <a:pt x="3070" y="301"/>
                  </a:cubicBezTo>
                  <a:cubicBezTo>
                    <a:pt x="3070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7539025" y="3197150"/>
              <a:ext cx="76750" cy="16700"/>
            </a:xfrm>
            <a:custGeom>
              <a:avLst/>
              <a:gdLst/>
              <a:ahLst/>
              <a:cxnLst/>
              <a:rect l="l" t="t" r="r" b="b"/>
              <a:pathLst>
                <a:path w="3070" h="668" extrusionOk="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7"/>
                    <a:pt x="334" y="667"/>
                  </a:cubicBezTo>
                  <a:lnTo>
                    <a:pt x="2736" y="667"/>
                  </a:lnTo>
                  <a:cubicBezTo>
                    <a:pt x="2903" y="667"/>
                    <a:pt x="3070" y="501"/>
                    <a:pt x="3070" y="334"/>
                  </a:cubicBezTo>
                  <a:cubicBezTo>
                    <a:pt x="3070" y="167"/>
                    <a:pt x="2903" y="0"/>
                    <a:pt x="2736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7635775" y="3197150"/>
              <a:ext cx="469525" cy="16700"/>
            </a:xfrm>
            <a:custGeom>
              <a:avLst/>
              <a:gdLst/>
              <a:ahLst/>
              <a:cxnLst/>
              <a:rect l="l" t="t" r="r" b="b"/>
              <a:pathLst>
                <a:path w="18781" h="668" extrusionOk="0">
                  <a:moveTo>
                    <a:pt x="300" y="0"/>
                  </a:moveTo>
                  <a:cubicBezTo>
                    <a:pt x="134" y="0"/>
                    <a:pt x="0" y="167"/>
                    <a:pt x="0" y="334"/>
                  </a:cubicBezTo>
                  <a:cubicBezTo>
                    <a:pt x="0" y="501"/>
                    <a:pt x="134" y="667"/>
                    <a:pt x="300" y="667"/>
                  </a:cubicBezTo>
                  <a:lnTo>
                    <a:pt x="18447" y="667"/>
                  </a:lnTo>
                  <a:cubicBezTo>
                    <a:pt x="18647" y="667"/>
                    <a:pt x="18780" y="501"/>
                    <a:pt x="18780" y="334"/>
                  </a:cubicBezTo>
                  <a:cubicBezTo>
                    <a:pt x="18780" y="167"/>
                    <a:pt x="18647" y="0"/>
                    <a:pt x="18447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7657450" y="3148775"/>
              <a:ext cx="75900" cy="15875"/>
            </a:xfrm>
            <a:custGeom>
              <a:avLst/>
              <a:gdLst/>
              <a:ahLst/>
              <a:cxnLst/>
              <a:rect l="l" t="t" r="r" b="b"/>
              <a:pathLst>
                <a:path w="3036" h="635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7775025" y="3148775"/>
              <a:ext cx="76750" cy="15875"/>
            </a:xfrm>
            <a:custGeom>
              <a:avLst/>
              <a:gdLst/>
              <a:ahLst/>
              <a:cxnLst/>
              <a:rect l="l" t="t" r="r" b="b"/>
              <a:pathLst>
                <a:path w="3070" h="635" extrusionOk="0">
                  <a:moveTo>
                    <a:pt x="334" y="1"/>
                  </a:moveTo>
                  <a:cubicBezTo>
                    <a:pt x="168" y="1"/>
                    <a:pt x="1" y="134"/>
                    <a:pt x="1" y="301"/>
                  </a:cubicBezTo>
                  <a:cubicBezTo>
                    <a:pt x="1" y="501"/>
                    <a:pt x="168" y="634"/>
                    <a:pt x="334" y="634"/>
                  </a:cubicBezTo>
                  <a:lnTo>
                    <a:pt x="2736" y="634"/>
                  </a:lnTo>
                  <a:cubicBezTo>
                    <a:pt x="2936" y="634"/>
                    <a:pt x="3070" y="501"/>
                    <a:pt x="3070" y="301"/>
                  </a:cubicBezTo>
                  <a:cubicBezTo>
                    <a:pt x="3070" y="134"/>
                    <a:pt x="2936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7893450" y="3148775"/>
              <a:ext cx="75925" cy="15875"/>
            </a:xfrm>
            <a:custGeom>
              <a:avLst/>
              <a:gdLst/>
              <a:ahLst/>
              <a:cxnLst/>
              <a:rect l="l" t="t" r="r" b="b"/>
              <a:pathLst>
                <a:path w="3037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8011875" y="3148775"/>
              <a:ext cx="75900" cy="15875"/>
            </a:xfrm>
            <a:custGeom>
              <a:avLst/>
              <a:gdLst/>
              <a:ahLst/>
              <a:cxnLst/>
              <a:rect l="l" t="t" r="r" b="b"/>
              <a:pathLst>
                <a:path w="3036" h="635" extrusionOk="0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2702" y="634"/>
                  </a:lnTo>
                  <a:cubicBezTo>
                    <a:pt x="2902" y="634"/>
                    <a:pt x="3036" y="501"/>
                    <a:pt x="3036" y="301"/>
                  </a:cubicBezTo>
                  <a:cubicBezTo>
                    <a:pt x="3036" y="134"/>
                    <a:pt x="2902" y="1"/>
                    <a:pt x="27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8129450" y="3148775"/>
              <a:ext cx="76750" cy="15875"/>
            </a:xfrm>
            <a:custGeom>
              <a:avLst/>
              <a:gdLst/>
              <a:ahLst/>
              <a:cxnLst/>
              <a:rect l="l" t="t" r="r" b="b"/>
              <a:pathLst>
                <a:path w="3070" h="635" extrusionOk="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69" y="501"/>
                    <a:pt x="3069" y="301"/>
                  </a:cubicBezTo>
                  <a:cubicBezTo>
                    <a:pt x="3069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8247875" y="3148775"/>
              <a:ext cx="51725" cy="15875"/>
            </a:xfrm>
            <a:custGeom>
              <a:avLst/>
              <a:gdLst/>
              <a:ahLst/>
              <a:cxnLst/>
              <a:rect l="l" t="t" r="r" b="b"/>
              <a:pathLst>
                <a:path w="2069" h="635" extrusionOk="0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1768" y="634"/>
                  </a:lnTo>
                  <a:cubicBezTo>
                    <a:pt x="1935" y="634"/>
                    <a:pt x="2068" y="501"/>
                    <a:pt x="2068" y="301"/>
                  </a:cubicBezTo>
                  <a:cubicBezTo>
                    <a:pt x="2068" y="134"/>
                    <a:pt x="1935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8089425" y="1209875"/>
              <a:ext cx="816450" cy="748075"/>
            </a:xfrm>
            <a:custGeom>
              <a:avLst/>
              <a:gdLst/>
              <a:ahLst/>
              <a:cxnLst/>
              <a:rect l="l" t="t" r="r" b="b"/>
              <a:pathLst>
                <a:path w="32658" h="29923" extrusionOk="0">
                  <a:moveTo>
                    <a:pt x="1335" y="1"/>
                  </a:moveTo>
                  <a:cubicBezTo>
                    <a:pt x="601" y="1"/>
                    <a:pt x="0" y="601"/>
                    <a:pt x="0" y="1302"/>
                  </a:cubicBezTo>
                  <a:lnTo>
                    <a:pt x="0" y="28621"/>
                  </a:lnTo>
                  <a:cubicBezTo>
                    <a:pt x="0" y="29355"/>
                    <a:pt x="601" y="29922"/>
                    <a:pt x="1335" y="29922"/>
                  </a:cubicBezTo>
                  <a:lnTo>
                    <a:pt x="31356" y="29922"/>
                  </a:lnTo>
                  <a:cubicBezTo>
                    <a:pt x="32090" y="29922"/>
                    <a:pt x="32657" y="29355"/>
                    <a:pt x="32657" y="28621"/>
                  </a:cubicBezTo>
                  <a:lnTo>
                    <a:pt x="32657" y="1302"/>
                  </a:lnTo>
                  <a:cubicBezTo>
                    <a:pt x="32657" y="601"/>
                    <a:pt x="32090" y="1"/>
                    <a:pt x="31356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8134450" y="1359150"/>
              <a:ext cx="729725" cy="561275"/>
            </a:xfrm>
            <a:custGeom>
              <a:avLst/>
              <a:gdLst/>
              <a:ahLst/>
              <a:cxnLst/>
              <a:rect l="l" t="t" r="r" b="b"/>
              <a:pathLst>
                <a:path w="29189" h="22451" extrusionOk="0">
                  <a:moveTo>
                    <a:pt x="28188" y="22450"/>
                  </a:moveTo>
                  <a:lnTo>
                    <a:pt x="1001" y="22450"/>
                  </a:lnTo>
                  <a:cubicBezTo>
                    <a:pt x="434" y="22450"/>
                    <a:pt x="1" y="22017"/>
                    <a:pt x="1" y="21450"/>
                  </a:cubicBezTo>
                  <a:lnTo>
                    <a:pt x="1" y="1002"/>
                  </a:lnTo>
                  <a:cubicBezTo>
                    <a:pt x="1" y="468"/>
                    <a:pt x="434" y="1"/>
                    <a:pt x="1001" y="1"/>
                  </a:cubicBezTo>
                  <a:lnTo>
                    <a:pt x="28188" y="1"/>
                  </a:lnTo>
                  <a:cubicBezTo>
                    <a:pt x="28755" y="1"/>
                    <a:pt x="29188" y="468"/>
                    <a:pt x="29188" y="1002"/>
                  </a:cubicBezTo>
                  <a:lnTo>
                    <a:pt x="29188" y="21450"/>
                  </a:lnTo>
                  <a:cubicBezTo>
                    <a:pt x="29188" y="22017"/>
                    <a:pt x="28755" y="22450"/>
                    <a:pt x="28188" y="22450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8169475" y="1485925"/>
              <a:ext cx="518725" cy="12525"/>
            </a:xfrm>
            <a:custGeom>
              <a:avLst/>
              <a:gdLst/>
              <a:ahLst/>
              <a:cxnLst/>
              <a:rect l="l" t="t" r="r" b="b"/>
              <a:pathLst>
                <a:path w="20749" h="501" extrusionOk="0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0482" y="501"/>
                  </a:lnTo>
                  <a:cubicBezTo>
                    <a:pt x="20615" y="501"/>
                    <a:pt x="20749" y="401"/>
                    <a:pt x="20716" y="267"/>
                  </a:cubicBezTo>
                  <a:cubicBezTo>
                    <a:pt x="20716" y="134"/>
                    <a:pt x="20615" y="0"/>
                    <a:pt x="20482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8719875" y="1485925"/>
              <a:ext cx="50050" cy="12525"/>
            </a:xfrm>
            <a:custGeom>
              <a:avLst/>
              <a:gdLst/>
              <a:ahLst/>
              <a:cxnLst/>
              <a:rect l="l" t="t" r="r" b="b"/>
              <a:pathLst>
                <a:path w="2002" h="501" extrusionOk="0">
                  <a:moveTo>
                    <a:pt x="234" y="0"/>
                  </a:moveTo>
                  <a:cubicBezTo>
                    <a:pt x="101" y="0"/>
                    <a:pt x="0" y="134"/>
                    <a:pt x="0" y="267"/>
                  </a:cubicBezTo>
                  <a:cubicBezTo>
                    <a:pt x="0" y="401"/>
                    <a:pt x="101" y="501"/>
                    <a:pt x="234" y="501"/>
                  </a:cubicBezTo>
                  <a:lnTo>
                    <a:pt x="1735" y="501"/>
                  </a:lnTo>
                  <a:cubicBezTo>
                    <a:pt x="1868" y="501"/>
                    <a:pt x="2002" y="401"/>
                    <a:pt x="2002" y="267"/>
                  </a:cubicBezTo>
                  <a:cubicBezTo>
                    <a:pt x="2002" y="134"/>
                    <a:pt x="1868" y="0"/>
                    <a:pt x="173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8169475" y="1543450"/>
              <a:ext cx="296900" cy="12550"/>
            </a:xfrm>
            <a:custGeom>
              <a:avLst/>
              <a:gdLst/>
              <a:ahLst/>
              <a:cxnLst/>
              <a:rect l="l" t="t" r="r" b="b"/>
              <a:pathLst>
                <a:path w="11876" h="502" extrusionOk="0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11609" y="501"/>
                  </a:lnTo>
                  <a:cubicBezTo>
                    <a:pt x="11742" y="501"/>
                    <a:pt x="11876" y="401"/>
                    <a:pt x="11876" y="268"/>
                  </a:cubicBezTo>
                  <a:cubicBezTo>
                    <a:pt x="11876" y="134"/>
                    <a:pt x="11742" y="1"/>
                    <a:pt x="1160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8470525" y="1543450"/>
              <a:ext cx="94275" cy="12550"/>
            </a:xfrm>
            <a:custGeom>
              <a:avLst/>
              <a:gdLst/>
              <a:ahLst/>
              <a:cxnLst/>
              <a:rect l="l" t="t" r="r" b="b"/>
              <a:pathLst>
                <a:path w="3771" h="502" extrusionOk="0">
                  <a:moveTo>
                    <a:pt x="268" y="1"/>
                  </a:moveTo>
                  <a:cubicBezTo>
                    <a:pt x="134" y="1"/>
                    <a:pt x="1" y="134"/>
                    <a:pt x="1" y="268"/>
                  </a:cubicBezTo>
                  <a:cubicBezTo>
                    <a:pt x="1" y="401"/>
                    <a:pt x="134" y="501"/>
                    <a:pt x="268" y="501"/>
                  </a:cubicBezTo>
                  <a:lnTo>
                    <a:pt x="3537" y="501"/>
                  </a:lnTo>
                  <a:cubicBezTo>
                    <a:pt x="3670" y="501"/>
                    <a:pt x="3770" y="401"/>
                    <a:pt x="3770" y="268"/>
                  </a:cubicBezTo>
                  <a:cubicBezTo>
                    <a:pt x="3770" y="134"/>
                    <a:pt x="3670" y="1"/>
                    <a:pt x="3537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8502225" y="1576825"/>
              <a:ext cx="62575" cy="11700"/>
            </a:xfrm>
            <a:custGeom>
              <a:avLst/>
              <a:gdLst/>
              <a:ahLst/>
              <a:cxnLst/>
              <a:rect l="l" t="t" r="r" b="b"/>
              <a:pathLst>
                <a:path w="2503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269" y="467"/>
                  </a:lnTo>
                  <a:cubicBezTo>
                    <a:pt x="2402" y="467"/>
                    <a:pt x="2502" y="367"/>
                    <a:pt x="2502" y="234"/>
                  </a:cubicBezTo>
                  <a:cubicBezTo>
                    <a:pt x="2502" y="100"/>
                    <a:pt x="2402" y="0"/>
                    <a:pt x="2269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8471375" y="1576825"/>
              <a:ext cx="18350" cy="11700"/>
            </a:xfrm>
            <a:custGeom>
              <a:avLst/>
              <a:gdLst/>
              <a:ahLst/>
              <a:cxnLst/>
              <a:rect l="l" t="t" r="r" b="b"/>
              <a:pathLst>
                <a:path w="734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467" y="467"/>
                  </a:lnTo>
                  <a:cubicBezTo>
                    <a:pt x="600" y="467"/>
                    <a:pt x="734" y="367"/>
                    <a:pt x="734" y="234"/>
                  </a:cubicBezTo>
                  <a:cubicBezTo>
                    <a:pt x="734" y="100"/>
                    <a:pt x="600" y="0"/>
                    <a:pt x="467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8397150" y="1576825"/>
              <a:ext cx="56725" cy="11700"/>
            </a:xfrm>
            <a:custGeom>
              <a:avLst/>
              <a:gdLst/>
              <a:ahLst/>
              <a:cxnLst/>
              <a:rect l="l" t="t" r="r" b="b"/>
              <a:pathLst>
                <a:path w="2269" h="468" extrusionOk="0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035" y="467"/>
                  </a:lnTo>
                  <a:cubicBezTo>
                    <a:pt x="2168" y="467"/>
                    <a:pt x="2269" y="367"/>
                    <a:pt x="2269" y="234"/>
                  </a:cubicBezTo>
                  <a:cubicBezTo>
                    <a:pt x="2269" y="100"/>
                    <a:pt x="2168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8317075" y="1576825"/>
              <a:ext cx="56750" cy="11700"/>
            </a:xfrm>
            <a:custGeom>
              <a:avLst/>
              <a:gdLst/>
              <a:ahLst/>
              <a:cxnLst/>
              <a:rect l="l" t="t" r="r" b="b"/>
              <a:pathLst>
                <a:path w="2270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6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6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8237025" y="1576825"/>
              <a:ext cx="56725" cy="11700"/>
            </a:xfrm>
            <a:custGeom>
              <a:avLst/>
              <a:gdLst/>
              <a:ahLst/>
              <a:cxnLst/>
              <a:rect l="l" t="t" r="r" b="b"/>
              <a:pathLst>
                <a:path w="2269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5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8237025" y="1616850"/>
              <a:ext cx="481200" cy="11700"/>
            </a:xfrm>
            <a:custGeom>
              <a:avLst/>
              <a:gdLst/>
              <a:ahLst/>
              <a:cxnLst/>
              <a:rect l="l" t="t" r="r" b="b"/>
              <a:pathLst>
                <a:path w="19248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19014" y="467"/>
                  </a:lnTo>
                  <a:cubicBezTo>
                    <a:pt x="19148" y="467"/>
                    <a:pt x="19248" y="367"/>
                    <a:pt x="19248" y="234"/>
                  </a:cubicBezTo>
                  <a:cubicBezTo>
                    <a:pt x="19248" y="100"/>
                    <a:pt x="19148" y="0"/>
                    <a:pt x="190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8169475" y="1576825"/>
              <a:ext cx="28375" cy="11700"/>
            </a:xfrm>
            <a:custGeom>
              <a:avLst/>
              <a:gdLst/>
              <a:ahLst/>
              <a:cxnLst/>
              <a:rect l="l" t="t" r="r" b="b"/>
              <a:pathLst>
                <a:path w="1135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8169475" y="1616850"/>
              <a:ext cx="28375" cy="11700"/>
            </a:xfrm>
            <a:custGeom>
              <a:avLst/>
              <a:gdLst/>
              <a:ahLst/>
              <a:cxnLst/>
              <a:rect l="l" t="t" r="r" b="b"/>
              <a:pathLst>
                <a:path w="1135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8169475" y="1656875"/>
              <a:ext cx="28375" cy="11700"/>
            </a:xfrm>
            <a:custGeom>
              <a:avLst/>
              <a:gdLst/>
              <a:ahLst/>
              <a:cxnLst/>
              <a:rect l="l" t="t" r="r" b="b"/>
              <a:pathLst>
                <a:path w="1135" h="468" extrusionOk="0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1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8747400" y="1616850"/>
              <a:ext cx="70900" cy="11700"/>
            </a:xfrm>
            <a:custGeom>
              <a:avLst/>
              <a:gdLst/>
              <a:ahLst/>
              <a:cxnLst/>
              <a:rect l="l" t="t" r="r" b="b"/>
              <a:pathLst>
                <a:path w="2836" h="468" extrusionOk="0">
                  <a:moveTo>
                    <a:pt x="267" y="0"/>
                  </a:moveTo>
                  <a:cubicBezTo>
                    <a:pt x="134" y="0"/>
                    <a:pt x="0" y="100"/>
                    <a:pt x="0" y="234"/>
                  </a:cubicBezTo>
                  <a:cubicBezTo>
                    <a:pt x="0" y="367"/>
                    <a:pt x="134" y="467"/>
                    <a:pt x="267" y="467"/>
                  </a:cubicBezTo>
                  <a:lnTo>
                    <a:pt x="2602" y="467"/>
                  </a:lnTo>
                  <a:cubicBezTo>
                    <a:pt x="2736" y="467"/>
                    <a:pt x="2836" y="367"/>
                    <a:pt x="2836" y="234"/>
                  </a:cubicBezTo>
                  <a:cubicBezTo>
                    <a:pt x="2836" y="100"/>
                    <a:pt x="2736" y="0"/>
                    <a:pt x="2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8235350" y="1656875"/>
              <a:ext cx="203525" cy="11700"/>
            </a:xfrm>
            <a:custGeom>
              <a:avLst/>
              <a:gdLst/>
              <a:ahLst/>
              <a:cxnLst/>
              <a:rect l="l" t="t" r="r" b="b"/>
              <a:pathLst>
                <a:path w="8141" h="468" extrusionOk="0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7873" y="467"/>
                  </a:lnTo>
                  <a:cubicBezTo>
                    <a:pt x="8007" y="467"/>
                    <a:pt x="8140" y="367"/>
                    <a:pt x="8140" y="234"/>
                  </a:cubicBezTo>
                  <a:cubicBezTo>
                    <a:pt x="8140" y="101"/>
                    <a:pt x="8007" y="0"/>
                    <a:pt x="7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8502225" y="1708575"/>
              <a:ext cx="229350" cy="12525"/>
            </a:xfrm>
            <a:custGeom>
              <a:avLst/>
              <a:gdLst/>
              <a:ahLst/>
              <a:cxnLst/>
              <a:rect l="l" t="t" r="r" b="b"/>
              <a:pathLst>
                <a:path w="9174" h="501" extrusionOk="0">
                  <a:moveTo>
                    <a:pt x="234" y="1"/>
                  </a:moveTo>
                  <a:cubicBezTo>
                    <a:pt x="100" y="1"/>
                    <a:pt x="0" y="134"/>
                    <a:pt x="0" y="267"/>
                  </a:cubicBezTo>
                  <a:cubicBezTo>
                    <a:pt x="0" y="401"/>
                    <a:pt x="100" y="501"/>
                    <a:pt x="234" y="501"/>
                  </a:cubicBezTo>
                  <a:lnTo>
                    <a:pt x="8940" y="501"/>
                  </a:lnTo>
                  <a:cubicBezTo>
                    <a:pt x="9073" y="501"/>
                    <a:pt x="9173" y="401"/>
                    <a:pt x="9173" y="267"/>
                  </a:cubicBezTo>
                  <a:cubicBezTo>
                    <a:pt x="9173" y="134"/>
                    <a:pt x="9073" y="1"/>
                    <a:pt x="89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8656500" y="1681050"/>
              <a:ext cx="75075" cy="12550"/>
            </a:xfrm>
            <a:custGeom>
              <a:avLst/>
              <a:gdLst/>
              <a:ahLst/>
              <a:cxnLst/>
              <a:rect l="l" t="t" r="r" b="b"/>
              <a:pathLst>
                <a:path w="3003" h="502" extrusionOk="0">
                  <a:moveTo>
                    <a:pt x="267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2769" y="501"/>
                  </a:lnTo>
                  <a:cubicBezTo>
                    <a:pt x="2902" y="501"/>
                    <a:pt x="3002" y="401"/>
                    <a:pt x="3002" y="268"/>
                  </a:cubicBezTo>
                  <a:cubicBezTo>
                    <a:pt x="3002" y="101"/>
                    <a:pt x="2902" y="1"/>
                    <a:pt x="2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8169475" y="1430875"/>
              <a:ext cx="240200" cy="12550"/>
            </a:xfrm>
            <a:custGeom>
              <a:avLst/>
              <a:gdLst/>
              <a:ahLst/>
              <a:cxnLst/>
              <a:rect l="l" t="t" r="r" b="b"/>
              <a:pathLst>
                <a:path w="9608" h="502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lnTo>
                    <a:pt x="9341" y="501"/>
                  </a:lnTo>
                  <a:cubicBezTo>
                    <a:pt x="9474" y="501"/>
                    <a:pt x="9608" y="368"/>
                    <a:pt x="9608" y="234"/>
                  </a:cubicBezTo>
                  <a:cubicBezTo>
                    <a:pt x="9608" y="101"/>
                    <a:pt x="9474" y="1"/>
                    <a:pt x="9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8169475" y="1821150"/>
              <a:ext cx="387800" cy="11700"/>
            </a:xfrm>
            <a:custGeom>
              <a:avLst/>
              <a:gdLst/>
              <a:ahLst/>
              <a:cxnLst/>
              <a:rect l="l" t="t" r="r" b="b"/>
              <a:pathLst>
                <a:path w="15512" h="468" extrusionOk="0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lnTo>
                    <a:pt x="15278" y="468"/>
                  </a:lnTo>
                  <a:cubicBezTo>
                    <a:pt x="15412" y="468"/>
                    <a:pt x="15512" y="368"/>
                    <a:pt x="15512" y="234"/>
                  </a:cubicBezTo>
                  <a:cubicBezTo>
                    <a:pt x="15512" y="101"/>
                    <a:pt x="15412" y="1"/>
                    <a:pt x="15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8522225" y="1749450"/>
              <a:ext cx="115125" cy="11700"/>
            </a:xfrm>
            <a:custGeom>
              <a:avLst/>
              <a:gdLst/>
              <a:ahLst/>
              <a:cxnLst/>
              <a:rect l="l" t="t" r="r" b="b"/>
              <a:pathLst>
                <a:path w="4605" h="468" extrusionOk="0">
                  <a:moveTo>
                    <a:pt x="268" y="0"/>
                  </a:moveTo>
                  <a:cubicBezTo>
                    <a:pt x="134" y="0"/>
                    <a:pt x="1" y="100"/>
                    <a:pt x="1" y="234"/>
                  </a:cubicBezTo>
                  <a:cubicBezTo>
                    <a:pt x="1" y="367"/>
                    <a:pt x="134" y="467"/>
                    <a:pt x="268" y="467"/>
                  </a:cubicBezTo>
                  <a:lnTo>
                    <a:pt x="4371" y="467"/>
                  </a:lnTo>
                  <a:cubicBezTo>
                    <a:pt x="4504" y="467"/>
                    <a:pt x="4604" y="367"/>
                    <a:pt x="4604" y="234"/>
                  </a:cubicBezTo>
                  <a:cubicBezTo>
                    <a:pt x="4604" y="100"/>
                    <a:pt x="4504" y="0"/>
                    <a:pt x="4371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8675675" y="1749450"/>
              <a:ext cx="153475" cy="11700"/>
            </a:xfrm>
            <a:custGeom>
              <a:avLst/>
              <a:gdLst/>
              <a:ahLst/>
              <a:cxnLst/>
              <a:rect l="l" t="t" r="r" b="b"/>
              <a:pathLst>
                <a:path w="6139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5905" y="467"/>
                  </a:lnTo>
                  <a:cubicBezTo>
                    <a:pt x="6038" y="467"/>
                    <a:pt x="6138" y="367"/>
                    <a:pt x="6138" y="234"/>
                  </a:cubicBezTo>
                  <a:cubicBezTo>
                    <a:pt x="6138" y="100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8675675" y="1806150"/>
              <a:ext cx="153475" cy="12525"/>
            </a:xfrm>
            <a:custGeom>
              <a:avLst/>
              <a:gdLst/>
              <a:ahLst/>
              <a:cxnLst/>
              <a:rect l="l" t="t" r="r" b="b"/>
              <a:pathLst>
                <a:path w="6139" h="501" extrusionOk="0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5905" y="501"/>
                  </a:lnTo>
                  <a:cubicBezTo>
                    <a:pt x="6038" y="501"/>
                    <a:pt x="6138" y="401"/>
                    <a:pt x="6138" y="267"/>
                  </a:cubicBezTo>
                  <a:cubicBezTo>
                    <a:pt x="6138" y="134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8169475" y="1860350"/>
              <a:ext cx="58400" cy="12525"/>
            </a:xfrm>
            <a:custGeom>
              <a:avLst/>
              <a:gdLst/>
              <a:ahLst/>
              <a:cxnLst/>
              <a:rect l="l" t="t" r="r" b="b"/>
              <a:pathLst>
                <a:path w="2336" h="501" extrusionOk="0">
                  <a:moveTo>
                    <a:pt x="234" y="1"/>
                  </a:moveTo>
                  <a:cubicBezTo>
                    <a:pt x="101" y="1"/>
                    <a:pt x="1" y="101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102" y="501"/>
                  </a:lnTo>
                  <a:cubicBezTo>
                    <a:pt x="2236" y="501"/>
                    <a:pt x="2336" y="401"/>
                    <a:pt x="2336" y="267"/>
                  </a:cubicBezTo>
                  <a:cubicBezTo>
                    <a:pt x="2336" y="101"/>
                    <a:pt x="2236" y="1"/>
                    <a:pt x="21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8242875" y="1860350"/>
              <a:ext cx="361100" cy="12525"/>
            </a:xfrm>
            <a:custGeom>
              <a:avLst/>
              <a:gdLst/>
              <a:ahLst/>
              <a:cxnLst/>
              <a:rect l="l" t="t" r="r" b="b"/>
              <a:pathLst>
                <a:path w="14444" h="501" extrusionOk="0">
                  <a:moveTo>
                    <a:pt x="267" y="1"/>
                  </a:moveTo>
                  <a:cubicBezTo>
                    <a:pt x="134" y="1"/>
                    <a:pt x="0" y="101"/>
                    <a:pt x="0" y="267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14210" y="501"/>
                  </a:lnTo>
                  <a:cubicBezTo>
                    <a:pt x="14344" y="501"/>
                    <a:pt x="14444" y="401"/>
                    <a:pt x="14444" y="267"/>
                  </a:cubicBezTo>
                  <a:cubicBezTo>
                    <a:pt x="14444" y="101"/>
                    <a:pt x="14344" y="1"/>
                    <a:pt x="14210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" name="Google Shape;463;p22"/>
          <p:cNvSpPr txBox="1">
            <a:spLocks noGrp="1"/>
          </p:cNvSpPr>
          <p:nvPr>
            <p:ph type="ctrTitle"/>
          </p:nvPr>
        </p:nvSpPr>
        <p:spPr>
          <a:xfrm>
            <a:off x="1887750" y="611725"/>
            <a:ext cx="5368500" cy="8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64" name="Google Shape;464;p22"/>
          <p:cNvSpPr txBox="1">
            <a:spLocks noGrp="1"/>
          </p:cNvSpPr>
          <p:nvPr>
            <p:ph type="subTitle" idx="1"/>
          </p:nvPr>
        </p:nvSpPr>
        <p:spPr>
          <a:xfrm>
            <a:off x="3044675" y="2305050"/>
            <a:ext cx="3054900" cy="10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65" name="Google Shape;465;p22"/>
          <p:cNvSpPr txBox="1"/>
          <p:nvPr/>
        </p:nvSpPr>
        <p:spPr>
          <a:xfrm>
            <a:off x="2228550" y="4151400"/>
            <a:ext cx="4686900" cy="4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8" r:id="rId4"/>
    <p:sldLayoutId id="2147483660" r:id="rId5"/>
    <p:sldLayoutId id="2147483663" r:id="rId6"/>
    <p:sldLayoutId id="2147483664" r:id="rId7"/>
    <p:sldLayoutId id="2147483666" r:id="rId8"/>
    <p:sldLayoutId id="2147483668" r:id="rId9"/>
    <p:sldLayoutId id="2147483669" r:id="rId10"/>
    <p:sldLayoutId id="214748367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27"/>
          <p:cNvSpPr txBox="1">
            <a:spLocks noGrp="1"/>
          </p:cNvSpPr>
          <p:nvPr>
            <p:ph type="ctrTitle"/>
          </p:nvPr>
        </p:nvSpPr>
        <p:spPr>
          <a:xfrm>
            <a:off x="720000" y="903413"/>
            <a:ext cx="4079700" cy="26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N</a:t>
            </a:r>
            <a:r>
              <a:rPr lang="en"/>
              <a:t>ội dung</a:t>
            </a:r>
            <a:endParaRPr/>
          </a:p>
        </p:txBody>
      </p:sp>
      <p:sp>
        <p:nvSpPr>
          <p:cNvPr id="513" name="Google Shape;513;p27"/>
          <p:cNvSpPr txBox="1">
            <a:spLocks noGrp="1"/>
          </p:cNvSpPr>
          <p:nvPr>
            <p:ph type="subTitle" idx="1"/>
          </p:nvPr>
        </p:nvSpPr>
        <p:spPr>
          <a:xfrm>
            <a:off x="720000" y="3500588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swald" pitchFamily="2" charset="-93"/>
              </a:rPr>
              <a:t>Contten content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swald" pitchFamily="2" charset="-93"/>
              </a:rPr>
              <a:t>Content Contten content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swald" pitchFamily="2" charset="-93"/>
              </a:rPr>
              <a:t>Content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>
              <a:latin typeface="Oswald" pitchFamily="2" charset="-9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swald" pitchFamily="2" charset="-93"/>
            </a:endParaRPr>
          </a:p>
        </p:txBody>
      </p:sp>
      <p:sp>
        <p:nvSpPr>
          <p:cNvPr id="514" name="Google Shape;514;p27"/>
          <p:cNvSpPr/>
          <p:nvPr/>
        </p:nvSpPr>
        <p:spPr>
          <a:xfrm>
            <a:off x="5827391" y="2727835"/>
            <a:ext cx="2584558" cy="1618980"/>
          </a:xfrm>
          <a:custGeom>
            <a:avLst/>
            <a:gdLst/>
            <a:ahLst/>
            <a:cxnLst/>
            <a:rect l="l" t="t" r="r" b="b"/>
            <a:pathLst>
              <a:path w="98572" h="61746" extrusionOk="0">
                <a:moveTo>
                  <a:pt x="5705" y="1"/>
                </a:moveTo>
                <a:cubicBezTo>
                  <a:pt x="2569" y="1"/>
                  <a:pt x="1" y="2536"/>
                  <a:pt x="1" y="5672"/>
                </a:cubicBezTo>
                <a:lnTo>
                  <a:pt x="1" y="56074"/>
                </a:lnTo>
                <a:cubicBezTo>
                  <a:pt x="1" y="59210"/>
                  <a:pt x="2569" y="61745"/>
                  <a:pt x="5705" y="61745"/>
                </a:cubicBezTo>
                <a:lnTo>
                  <a:pt x="92867" y="61745"/>
                </a:lnTo>
                <a:cubicBezTo>
                  <a:pt x="96003" y="61745"/>
                  <a:pt x="98571" y="59210"/>
                  <a:pt x="98571" y="56074"/>
                </a:cubicBezTo>
                <a:lnTo>
                  <a:pt x="98571" y="5672"/>
                </a:lnTo>
                <a:cubicBezTo>
                  <a:pt x="98571" y="2536"/>
                  <a:pt x="96003" y="1"/>
                  <a:pt x="92867" y="1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>
            <a:off x="6036442" y="2901883"/>
            <a:ext cx="2166454" cy="938519"/>
          </a:xfrm>
          <a:custGeom>
            <a:avLst/>
            <a:gdLst/>
            <a:ahLst/>
            <a:cxnLst/>
            <a:rect l="l" t="t" r="r" b="b"/>
            <a:pathLst>
              <a:path w="82626" h="35794" extrusionOk="0">
                <a:moveTo>
                  <a:pt x="2002" y="1"/>
                </a:moveTo>
                <a:cubicBezTo>
                  <a:pt x="901" y="1"/>
                  <a:pt x="0" y="868"/>
                  <a:pt x="0" y="2002"/>
                </a:cubicBezTo>
                <a:lnTo>
                  <a:pt x="0" y="33792"/>
                </a:lnTo>
                <a:cubicBezTo>
                  <a:pt x="0" y="34893"/>
                  <a:pt x="901" y="35793"/>
                  <a:pt x="2002" y="35793"/>
                </a:cubicBezTo>
                <a:lnTo>
                  <a:pt x="80624" y="35793"/>
                </a:lnTo>
                <a:cubicBezTo>
                  <a:pt x="81725" y="35793"/>
                  <a:pt x="82626" y="34893"/>
                  <a:pt x="82626" y="33792"/>
                </a:cubicBezTo>
                <a:lnTo>
                  <a:pt x="82626" y="2002"/>
                </a:lnTo>
                <a:cubicBezTo>
                  <a:pt x="82626" y="868"/>
                  <a:pt x="81725" y="1"/>
                  <a:pt x="80624" y="1"/>
                </a:cubicBezTo>
                <a:close/>
              </a:path>
            </a:pathLst>
          </a:custGeom>
          <a:solidFill>
            <a:srgbClr val="BEC0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>
            <a:off x="6804345" y="3515875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8"/>
                  <a:pt x="4804" y="501"/>
                </a:cubicBezTo>
                <a:lnTo>
                  <a:pt x="4804" y="401"/>
                </a:lnTo>
                <a:cubicBezTo>
                  <a:pt x="4804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>
            <a:off x="6804345" y="3204513"/>
            <a:ext cx="125987" cy="13136"/>
          </a:xfrm>
          <a:custGeom>
            <a:avLst/>
            <a:gdLst/>
            <a:ahLst/>
            <a:cxnLst/>
            <a:rect l="l" t="t" r="r" b="b"/>
            <a:pathLst>
              <a:path w="4805" h="501" extrusionOk="0">
                <a:moveTo>
                  <a:pt x="401" y="1"/>
                </a:moveTo>
                <a:cubicBezTo>
                  <a:pt x="168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501"/>
                </a:cubicBezTo>
                <a:lnTo>
                  <a:pt x="4804" y="401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6804345" y="3061064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5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/>
          <p:nvPr/>
        </p:nvSpPr>
        <p:spPr>
          <a:xfrm>
            <a:off x="6804345" y="3360207"/>
            <a:ext cx="125987" cy="12271"/>
          </a:xfrm>
          <a:custGeom>
            <a:avLst/>
            <a:gdLst/>
            <a:ahLst/>
            <a:cxnLst/>
            <a:rect l="l" t="t" r="r" b="b"/>
            <a:pathLst>
              <a:path w="4805" h="468" extrusionOk="0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467"/>
                </a:cubicBezTo>
                <a:lnTo>
                  <a:pt x="4804" y="400"/>
                </a:lnTo>
                <a:cubicBezTo>
                  <a:pt x="4804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7"/>
          <p:cNvSpPr/>
          <p:nvPr/>
        </p:nvSpPr>
        <p:spPr>
          <a:xfrm>
            <a:off x="6288337" y="3360207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00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7"/>
          <p:cNvSpPr/>
          <p:nvPr/>
        </p:nvSpPr>
        <p:spPr>
          <a:xfrm>
            <a:off x="6804345" y="2967485"/>
            <a:ext cx="125987" cy="13162"/>
          </a:xfrm>
          <a:custGeom>
            <a:avLst/>
            <a:gdLst/>
            <a:ahLst/>
            <a:cxnLst/>
            <a:rect l="l" t="t" r="r" b="b"/>
            <a:pathLst>
              <a:path w="4805" h="502" extrusionOk="0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4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7"/>
          <p:cNvSpPr/>
          <p:nvPr/>
        </p:nvSpPr>
        <p:spPr>
          <a:xfrm>
            <a:off x="6288337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7"/>
          <p:cNvSpPr/>
          <p:nvPr/>
        </p:nvSpPr>
        <p:spPr>
          <a:xfrm>
            <a:off x="6116020" y="3204513"/>
            <a:ext cx="299144" cy="13136"/>
          </a:xfrm>
          <a:custGeom>
            <a:avLst/>
            <a:gdLst/>
            <a:ahLst/>
            <a:cxnLst/>
            <a:rect l="l" t="t" r="r" b="b"/>
            <a:pathLst>
              <a:path w="11409" h="501" extrusionOk="0"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10975" y="67"/>
                </a:lnTo>
                <a:cubicBezTo>
                  <a:pt x="11209" y="67"/>
                  <a:pt x="11409" y="267"/>
                  <a:pt x="11409" y="501"/>
                </a:cubicBezTo>
                <a:lnTo>
                  <a:pt x="11409" y="401"/>
                </a:lnTo>
                <a:cubicBezTo>
                  <a:pt x="11409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7"/>
          <p:cNvSpPr/>
          <p:nvPr/>
        </p:nvSpPr>
        <p:spPr>
          <a:xfrm>
            <a:off x="6288337" y="3671568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00" y="0"/>
                </a:moveTo>
                <a:cubicBezTo>
                  <a:pt x="167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7"/>
          <p:cNvSpPr/>
          <p:nvPr/>
        </p:nvSpPr>
        <p:spPr>
          <a:xfrm>
            <a:off x="6288337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7"/>
          <p:cNvSpPr/>
          <p:nvPr/>
        </p:nvSpPr>
        <p:spPr>
          <a:xfrm>
            <a:off x="6288337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00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7"/>
          <p:cNvSpPr/>
          <p:nvPr/>
        </p:nvSpPr>
        <p:spPr>
          <a:xfrm>
            <a:off x="7147196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7"/>
          <p:cNvSpPr/>
          <p:nvPr/>
        </p:nvSpPr>
        <p:spPr>
          <a:xfrm>
            <a:off x="7147196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7"/>
          <p:cNvSpPr/>
          <p:nvPr/>
        </p:nvSpPr>
        <p:spPr>
          <a:xfrm>
            <a:off x="7147196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7"/>
          <p:cNvSpPr/>
          <p:nvPr/>
        </p:nvSpPr>
        <p:spPr>
          <a:xfrm>
            <a:off x="6975771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7"/>
          <p:cNvSpPr/>
          <p:nvPr/>
        </p:nvSpPr>
        <p:spPr>
          <a:xfrm>
            <a:off x="6975771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7"/>
          <p:cNvSpPr/>
          <p:nvPr/>
        </p:nvSpPr>
        <p:spPr>
          <a:xfrm>
            <a:off x="6975771" y="3360207"/>
            <a:ext cx="126852" cy="12271"/>
          </a:xfrm>
          <a:custGeom>
            <a:avLst/>
            <a:gdLst/>
            <a:ahLst/>
            <a:cxnLst/>
            <a:rect l="l" t="t" r="r" b="b"/>
            <a:pathLst>
              <a:path w="4838" h="468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7"/>
          <p:cNvSpPr/>
          <p:nvPr/>
        </p:nvSpPr>
        <p:spPr>
          <a:xfrm>
            <a:off x="7147196" y="3360207"/>
            <a:ext cx="126852" cy="12271"/>
          </a:xfrm>
          <a:custGeom>
            <a:avLst/>
            <a:gdLst/>
            <a:ahLst/>
            <a:cxnLst/>
            <a:rect l="l" t="t" r="r" b="b"/>
            <a:pathLst>
              <a:path w="4838" h="468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7"/>
          <p:cNvSpPr/>
          <p:nvPr/>
        </p:nvSpPr>
        <p:spPr>
          <a:xfrm>
            <a:off x="6975771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7"/>
          <p:cNvSpPr/>
          <p:nvPr/>
        </p:nvSpPr>
        <p:spPr>
          <a:xfrm>
            <a:off x="6975771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7"/>
          <p:cNvSpPr/>
          <p:nvPr/>
        </p:nvSpPr>
        <p:spPr>
          <a:xfrm>
            <a:off x="7147196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34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7"/>
          <p:cNvSpPr/>
          <p:nvPr/>
        </p:nvSpPr>
        <p:spPr>
          <a:xfrm>
            <a:off x="6804345" y="3671568"/>
            <a:ext cx="814315" cy="13136"/>
          </a:xfrm>
          <a:custGeom>
            <a:avLst/>
            <a:gdLst/>
            <a:ahLst/>
            <a:cxnLst/>
            <a:rect l="l" t="t" r="r" b="b"/>
            <a:pathLst>
              <a:path w="31057" h="501" extrusionOk="0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30623" y="67"/>
                </a:lnTo>
                <a:cubicBezTo>
                  <a:pt x="30856" y="67"/>
                  <a:pt x="31056" y="267"/>
                  <a:pt x="31056" y="501"/>
                </a:cubicBezTo>
                <a:lnTo>
                  <a:pt x="31056" y="401"/>
                </a:lnTo>
                <a:cubicBezTo>
                  <a:pt x="31056" y="167"/>
                  <a:pt x="30856" y="0"/>
                  <a:pt x="3062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7"/>
          <p:cNvSpPr/>
          <p:nvPr/>
        </p:nvSpPr>
        <p:spPr>
          <a:xfrm>
            <a:off x="6632054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7"/>
          <p:cNvSpPr/>
          <p:nvPr/>
        </p:nvSpPr>
        <p:spPr>
          <a:xfrm>
            <a:off x="6459763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7"/>
          <p:cNvSpPr/>
          <p:nvPr/>
        </p:nvSpPr>
        <p:spPr>
          <a:xfrm>
            <a:off x="6632054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7"/>
          <p:cNvSpPr/>
          <p:nvPr/>
        </p:nvSpPr>
        <p:spPr>
          <a:xfrm>
            <a:off x="6459763" y="3671568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0"/>
                </a:moveTo>
                <a:cubicBezTo>
                  <a:pt x="200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7"/>
          <p:cNvSpPr/>
          <p:nvPr/>
        </p:nvSpPr>
        <p:spPr>
          <a:xfrm>
            <a:off x="6459763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27"/>
          <p:cNvSpPr/>
          <p:nvPr/>
        </p:nvSpPr>
        <p:spPr>
          <a:xfrm>
            <a:off x="6459763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7"/>
          <p:cNvSpPr/>
          <p:nvPr/>
        </p:nvSpPr>
        <p:spPr>
          <a:xfrm>
            <a:off x="6459763" y="3204513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1"/>
                </a:moveTo>
                <a:cubicBezTo>
                  <a:pt x="200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7"/>
          <p:cNvSpPr/>
          <p:nvPr/>
        </p:nvSpPr>
        <p:spPr>
          <a:xfrm>
            <a:off x="6459763" y="3360207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7"/>
          <p:cNvSpPr/>
          <p:nvPr/>
        </p:nvSpPr>
        <p:spPr>
          <a:xfrm>
            <a:off x="6632054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7"/>
          <p:cNvSpPr/>
          <p:nvPr/>
        </p:nvSpPr>
        <p:spPr>
          <a:xfrm>
            <a:off x="6632054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27"/>
          <p:cNvSpPr/>
          <p:nvPr/>
        </p:nvSpPr>
        <p:spPr>
          <a:xfrm>
            <a:off x="6632054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7"/>
          <p:cNvSpPr/>
          <p:nvPr/>
        </p:nvSpPr>
        <p:spPr>
          <a:xfrm>
            <a:off x="6632054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7"/>
          <p:cNvSpPr/>
          <p:nvPr/>
        </p:nvSpPr>
        <p:spPr>
          <a:xfrm>
            <a:off x="6792100" y="3891973"/>
            <a:ext cx="649889" cy="380478"/>
          </a:xfrm>
          <a:custGeom>
            <a:avLst/>
            <a:gdLst/>
            <a:ahLst/>
            <a:cxnLst/>
            <a:rect l="l" t="t" r="r" b="b"/>
            <a:pathLst>
              <a:path w="24786" h="14511" extrusionOk="0">
                <a:moveTo>
                  <a:pt x="2002" y="0"/>
                </a:moveTo>
                <a:cubicBezTo>
                  <a:pt x="901" y="0"/>
                  <a:pt x="1" y="901"/>
                  <a:pt x="1" y="2002"/>
                </a:cubicBezTo>
                <a:lnTo>
                  <a:pt x="1" y="12509"/>
                </a:lnTo>
                <a:cubicBezTo>
                  <a:pt x="1" y="13610"/>
                  <a:pt x="901" y="14511"/>
                  <a:pt x="2002" y="14511"/>
                </a:cubicBezTo>
                <a:lnTo>
                  <a:pt x="22784" y="14511"/>
                </a:lnTo>
                <a:cubicBezTo>
                  <a:pt x="23884" y="14511"/>
                  <a:pt x="24785" y="13610"/>
                  <a:pt x="24785" y="12509"/>
                </a:cubicBezTo>
                <a:lnTo>
                  <a:pt x="24785" y="2002"/>
                </a:lnTo>
                <a:cubicBezTo>
                  <a:pt x="24785" y="901"/>
                  <a:pt x="23884" y="0"/>
                  <a:pt x="22784" y="0"/>
                </a:cubicBezTo>
                <a:close/>
              </a:path>
            </a:pathLst>
          </a:custGeom>
          <a:solidFill>
            <a:srgbClr val="C1B7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27"/>
          <p:cNvSpPr/>
          <p:nvPr/>
        </p:nvSpPr>
        <p:spPr>
          <a:xfrm>
            <a:off x="6116020" y="2967485"/>
            <a:ext cx="2017786" cy="822181"/>
          </a:xfrm>
          <a:custGeom>
            <a:avLst/>
            <a:gdLst/>
            <a:ahLst/>
            <a:cxnLst/>
            <a:rect l="l" t="t" r="r" b="b"/>
            <a:pathLst>
              <a:path w="76956" h="31357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2369"/>
                </a:lnTo>
                <a:cubicBezTo>
                  <a:pt x="1" y="2603"/>
                  <a:pt x="201" y="2769"/>
                  <a:pt x="434" y="2769"/>
                </a:cubicBezTo>
                <a:lnTo>
                  <a:pt x="4437" y="2769"/>
                </a:lnTo>
                <a:cubicBezTo>
                  <a:pt x="4671" y="2769"/>
                  <a:pt x="4837" y="2603"/>
                  <a:pt x="4837" y="2369"/>
                </a:cubicBezTo>
                <a:lnTo>
                  <a:pt x="4837" y="434"/>
                </a:lnTo>
                <a:cubicBezTo>
                  <a:pt x="4837" y="201"/>
                  <a:pt x="4671" y="1"/>
                  <a:pt x="4437" y="1"/>
                </a:cubicBezTo>
                <a:close/>
                <a:moveTo>
                  <a:pt x="6972" y="1"/>
                </a:moveTo>
                <a:cubicBezTo>
                  <a:pt x="6739" y="1"/>
                  <a:pt x="6572" y="201"/>
                  <a:pt x="6572" y="434"/>
                </a:cubicBezTo>
                <a:lnTo>
                  <a:pt x="6572" y="2369"/>
                </a:lnTo>
                <a:cubicBezTo>
                  <a:pt x="6572" y="2603"/>
                  <a:pt x="6739" y="2769"/>
                  <a:pt x="6972" y="2769"/>
                </a:cubicBezTo>
                <a:lnTo>
                  <a:pt x="10975" y="2769"/>
                </a:lnTo>
                <a:cubicBezTo>
                  <a:pt x="11209" y="2769"/>
                  <a:pt x="11409" y="2603"/>
                  <a:pt x="11409" y="2369"/>
                </a:cubicBezTo>
                <a:lnTo>
                  <a:pt x="11409" y="434"/>
                </a:lnTo>
                <a:cubicBezTo>
                  <a:pt x="11409" y="201"/>
                  <a:pt x="11209" y="1"/>
                  <a:pt x="10975" y="1"/>
                </a:cubicBezTo>
                <a:close/>
                <a:moveTo>
                  <a:pt x="13544" y="1"/>
                </a:moveTo>
                <a:cubicBezTo>
                  <a:pt x="13310" y="1"/>
                  <a:pt x="13110" y="201"/>
                  <a:pt x="13110" y="434"/>
                </a:cubicBezTo>
                <a:lnTo>
                  <a:pt x="13110" y="2369"/>
                </a:lnTo>
                <a:cubicBezTo>
                  <a:pt x="13110" y="2603"/>
                  <a:pt x="13310" y="2769"/>
                  <a:pt x="13544" y="2769"/>
                </a:cubicBezTo>
                <a:lnTo>
                  <a:pt x="17547" y="2769"/>
                </a:lnTo>
                <a:cubicBezTo>
                  <a:pt x="17780" y="2769"/>
                  <a:pt x="17947" y="2603"/>
                  <a:pt x="17947" y="2369"/>
                </a:cubicBezTo>
                <a:lnTo>
                  <a:pt x="17947" y="434"/>
                </a:lnTo>
                <a:cubicBezTo>
                  <a:pt x="17947" y="201"/>
                  <a:pt x="17780" y="1"/>
                  <a:pt x="17547" y="1"/>
                </a:cubicBezTo>
                <a:close/>
                <a:moveTo>
                  <a:pt x="20082" y="1"/>
                </a:moveTo>
                <a:cubicBezTo>
                  <a:pt x="19882" y="1"/>
                  <a:pt x="19681" y="201"/>
                  <a:pt x="19681" y="434"/>
                </a:cubicBezTo>
                <a:lnTo>
                  <a:pt x="19681" y="2369"/>
                </a:lnTo>
                <a:cubicBezTo>
                  <a:pt x="19681" y="2603"/>
                  <a:pt x="19882" y="2769"/>
                  <a:pt x="20082" y="2769"/>
                </a:cubicBezTo>
                <a:lnTo>
                  <a:pt x="24085" y="2769"/>
                </a:lnTo>
                <a:cubicBezTo>
                  <a:pt x="24318" y="2769"/>
                  <a:pt x="24518" y="2603"/>
                  <a:pt x="24518" y="2369"/>
                </a:cubicBezTo>
                <a:lnTo>
                  <a:pt x="24518" y="434"/>
                </a:lnTo>
                <a:cubicBezTo>
                  <a:pt x="24518" y="201"/>
                  <a:pt x="24318" y="1"/>
                  <a:pt x="24085" y="1"/>
                </a:cubicBezTo>
                <a:close/>
                <a:moveTo>
                  <a:pt x="26653" y="1"/>
                </a:moveTo>
                <a:cubicBezTo>
                  <a:pt x="26420" y="1"/>
                  <a:pt x="26253" y="201"/>
                  <a:pt x="26253" y="434"/>
                </a:cubicBezTo>
                <a:lnTo>
                  <a:pt x="26253" y="2369"/>
                </a:lnTo>
                <a:cubicBezTo>
                  <a:pt x="26253" y="2603"/>
                  <a:pt x="26420" y="2769"/>
                  <a:pt x="26653" y="2769"/>
                </a:cubicBezTo>
                <a:lnTo>
                  <a:pt x="30656" y="2769"/>
                </a:lnTo>
                <a:cubicBezTo>
                  <a:pt x="30889" y="2769"/>
                  <a:pt x="31056" y="2603"/>
                  <a:pt x="31056" y="2369"/>
                </a:cubicBezTo>
                <a:lnTo>
                  <a:pt x="31056" y="434"/>
                </a:lnTo>
                <a:cubicBezTo>
                  <a:pt x="31056" y="201"/>
                  <a:pt x="30889" y="1"/>
                  <a:pt x="30656" y="1"/>
                </a:cubicBezTo>
                <a:close/>
                <a:moveTo>
                  <a:pt x="33224" y="1"/>
                </a:moveTo>
                <a:cubicBezTo>
                  <a:pt x="32991" y="1"/>
                  <a:pt x="32791" y="201"/>
                  <a:pt x="32791" y="434"/>
                </a:cubicBezTo>
                <a:lnTo>
                  <a:pt x="32791" y="2369"/>
                </a:lnTo>
                <a:cubicBezTo>
                  <a:pt x="32791" y="2603"/>
                  <a:pt x="32991" y="2769"/>
                  <a:pt x="33224" y="2769"/>
                </a:cubicBezTo>
                <a:lnTo>
                  <a:pt x="37194" y="2769"/>
                </a:lnTo>
                <a:cubicBezTo>
                  <a:pt x="37427" y="2769"/>
                  <a:pt x="37628" y="2603"/>
                  <a:pt x="37628" y="2369"/>
                </a:cubicBezTo>
                <a:lnTo>
                  <a:pt x="37628" y="434"/>
                </a:lnTo>
                <a:cubicBezTo>
                  <a:pt x="37628" y="201"/>
                  <a:pt x="37427" y="1"/>
                  <a:pt x="37194" y="1"/>
                </a:cubicBezTo>
                <a:close/>
                <a:moveTo>
                  <a:pt x="39762" y="1"/>
                </a:moveTo>
                <a:cubicBezTo>
                  <a:pt x="39529" y="1"/>
                  <a:pt x="39329" y="201"/>
                  <a:pt x="39329" y="434"/>
                </a:cubicBezTo>
                <a:lnTo>
                  <a:pt x="39329" y="2369"/>
                </a:lnTo>
                <a:cubicBezTo>
                  <a:pt x="39362" y="2603"/>
                  <a:pt x="39529" y="2769"/>
                  <a:pt x="39762" y="2769"/>
                </a:cubicBezTo>
                <a:lnTo>
                  <a:pt x="43765" y="2769"/>
                </a:lnTo>
                <a:cubicBezTo>
                  <a:pt x="43999" y="2769"/>
                  <a:pt x="44166" y="2603"/>
                  <a:pt x="44166" y="2369"/>
                </a:cubicBezTo>
                <a:lnTo>
                  <a:pt x="44166" y="434"/>
                </a:lnTo>
                <a:cubicBezTo>
                  <a:pt x="44166" y="201"/>
                  <a:pt x="43999" y="1"/>
                  <a:pt x="43765" y="1"/>
                </a:cubicBezTo>
                <a:close/>
                <a:moveTo>
                  <a:pt x="46334" y="1"/>
                </a:moveTo>
                <a:cubicBezTo>
                  <a:pt x="46100" y="1"/>
                  <a:pt x="45900" y="201"/>
                  <a:pt x="45900" y="434"/>
                </a:cubicBezTo>
                <a:lnTo>
                  <a:pt x="45900" y="2369"/>
                </a:lnTo>
                <a:cubicBezTo>
                  <a:pt x="45900" y="2603"/>
                  <a:pt x="46100" y="2769"/>
                  <a:pt x="46334" y="2769"/>
                </a:cubicBezTo>
                <a:lnTo>
                  <a:pt x="50337" y="2769"/>
                </a:lnTo>
                <a:cubicBezTo>
                  <a:pt x="50537" y="2769"/>
                  <a:pt x="50737" y="2603"/>
                  <a:pt x="50737" y="2369"/>
                </a:cubicBezTo>
                <a:lnTo>
                  <a:pt x="50737" y="434"/>
                </a:lnTo>
                <a:cubicBezTo>
                  <a:pt x="50737" y="201"/>
                  <a:pt x="50537" y="1"/>
                  <a:pt x="50337" y="1"/>
                </a:cubicBezTo>
                <a:close/>
                <a:moveTo>
                  <a:pt x="52872" y="1"/>
                </a:moveTo>
                <a:cubicBezTo>
                  <a:pt x="52638" y="1"/>
                  <a:pt x="52471" y="201"/>
                  <a:pt x="52471" y="434"/>
                </a:cubicBezTo>
                <a:lnTo>
                  <a:pt x="52471" y="2369"/>
                </a:lnTo>
                <a:cubicBezTo>
                  <a:pt x="52471" y="2603"/>
                  <a:pt x="52638" y="2769"/>
                  <a:pt x="52872" y="2769"/>
                </a:cubicBezTo>
                <a:lnTo>
                  <a:pt x="56875" y="2769"/>
                </a:lnTo>
                <a:cubicBezTo>
                  <a:pt x="57108" y="2769"/>
                  <a:pt x="57308" y="2603"/>
                  <a:pt x="57308" y="2369"/>
                </a:cubicBezTo>
                <a:lnTo>
                  <a:pt x="57308" y="434"/>
                </a:lnTo>
                <a:cubicBezTo>
                  <a:pt x="57308" y="201"/>
                  <a:pt x="57108" y="1"/>
                  <a:pt x="56875" y="1"/>
                </a:cubicBezTo>
                <a:close/>
                <a:moveTo>
                  <a:pt x="59443" y="1"/>
                </a:moveTo>
                <a:cubicBezTo>
                  <a:pt x="59210" y="1"/>
                  <a:pt x="59009" y="201"/>
                  <a:pt x="59009" y="434"/>
                </a:cubicBezTo>
                <a:lnTo>
                  <a:pt x="59009" y="2369"/>
                </a:lnTo>
                <a:cubicBezTo>
                  <a:pt x="59009" y="2603"/>
                  <a:pt x="59210" y="2769"/>
                  <a:pt x="59443" y="2769"/>
                </a:cubicBezTo>
                <a:lnTo>
                  <a:pt x="63446" y="2769"/>
                </a:lnTo>
                <a:cubicBezTo>
                  <a:pt x="63646" y="2769"/>
                  <a:pt x="63846" y="2603"/>
                  <a:pt x="63846" y="2369"/>
                </a:cubicBezTo>
                <a:lnTo>
                  <a:pt x="63846" y="434"/>
                </a:lnTo>
                <a:cubicBezTo>
                  <a:pt x="63846" y="201"/>
                  <a:pt x="63646" y="1"/>
                  <a:pt x="63446" y="1"/>
                </a:cubicBezTo>
                <a:close/>
                <a:moveTo>
                  <a:pt x="65981" y="1"/>
                </a:moveTo>
                <a:cubicBezTo>
                  <a:pt x="65748" y="1"/>
                  <a:pt x="65581" y="201"/>
                  <a:pt x="65581" y="434"/>
                </a:cubicBezTo>
                <a:lnTo>
                  <a:pt x="65581" y="2369"/>
                </a:lnTo>
                <a:cubicBezTo>
                  <a:pt x="65581" y="2603"/>
                  <a:pt x="65748" y="2769"/>
                  <a:pt x="65981" y="2769"/>
                </a:cubicBezTo>
                <a:lnTo>
                  <a:pt x="69984" y="2769"/>
                </a:lnTo>
                <a:cubicBezTo>
                  <a:pt x="70217" y="2769"/>
                  <a:pt x="70418" y="2603"/>
                  <a:pt x="70418" y="2369"/>
                </a:cubicBezTo>
                <a:lnTo>
                  <a:pt x="70418" y="434"/>
                </a:lnTo>
                <a:cubicBezTo>
                  <a:pt x="70418" y="201"/>
                  <a:pt x="70217" y="1"/>
                  <a:pt x="69984" y="1"/>
                </a:cubicBezTo>
                <a:close/>
                <a:moveTo>
                  <a:pt x="72552" y="1"/>
                </a:moveTo>
                <a:cubicBezTo>
                  <a:pt x="72319" y="1"/>
                  <a:pt x="72119" y="201"/>
                  <a:pt x="72119" y="434"/>
                </a:cubicBezTo>
                <a:lnTo>
                  <a:pt x="72119" y="2369"/>
                </a:lnTo>
                <a:cubicBezTo>
                  <a:pt x="72119" y="2603"/>
                  <a:pt x="72319" y="2769"/>
                  <a:pt x="72552" y="2769"/>
                </a:cubicBezTo>
                <a:lnTo>
                  <a:pt x="76555" y="2769"/>
                </a:lnTo>
                <a:cubicBezTo>
                  <a:pt x="76789" y="2769"/>
                  <a:pt x="76956" y="2603"/>
                  <a:pt x="76956" y="2369"/>
                </a:cubicBezTo>
                <a:lnTo>
                  <a:pt x="76956" y="434"/>
                </a:lnTo>
                <a:cubicBezTo>
                  <a:pt x="76956" y="201"/>
                  <a:pt x="76789" y="1"/>
                  <a:pt x="76555" y="1"/>
                </a:cubicBezTo>
                <a:close/>
                <a:moveTo>
                  <a:pt x="434" y="3570"/>
                </a:moveTo>
                <a:cubicBezTo>
                  <a:pt x="201" y="3570"/>
                  <a:pt x="1" y="3770"/>
                  <a:pt x="1" y="4004"/>
                </a:cubicBezTo>
                <a:lnTo>
                  <a:pt x="1" y="7673"/>
                </a:lnTo>
                <a:cubicBezTo>
                  <a:pt x="1" y="7906"/>
                  <a:pt x="201" y="8073"/>
                  <a:pt x="434" y="8073"/>
                </a:cubicBezTo>
                <a:lnTo>
                  <a:pt x="4437" y="8073"/>
                </a:lnTo>
                <a:cubicBezTo>
                  <a:pt x="4671" y="8073"/>
                  <a:pt x="4837" y="7906"/>
                  <a:pt x="4837" y="7673"/>
                </a:cubicBezTo>
                <a:lnTo>
                  <a:pt x="4837" y="4004"/>
                </a:lnTo>
                <a:cubicBezTo>
                  <a:pt x="4837" y="3770"/>
                  <a:pt x="4671" y="3570"/>
                  <a:pt x="4437" y="3570"/>
                </a:cubicBezTo>
                <a:close/>
                <a:moveTo>
                  <a:pt x="6972" y="3570"/>
                </a:moveTo>
                <a:cubicBezTo>
                  <a:pt x="6739" y="3570"/>
                  <a:pt x="6572" y="3770"/>
                  <a:pt x="6572" y="4004"/>
                </a:cubicBezTo>
                <a:lnTo>
                  <a:pt x="6572" y="7673"/>
                </a:lnTo>
                <a:cubicBezTo>
                  <a:pt x="6572" y="7906"/>
                  <a:pt x="6739" y="8073"/>
                  <a:pt x="6972" y="8073"/>
                </a:cubicBezTo>
                <a:lnTo>
                  <a:pt x="10975" y="8073"/>
                </a:lnTo>
                <a:cubicBezTo>
                  <a:pt x="11209" y="8073"/>
                  <a:pt x="11409" y="7906"/>
                  <a:pt x="11409" y="7673"/>
                </a:cubicBezTo>
                <a:lnTo>
                  <a:pt x="11409" y="4004"/>
                </a:lnTo>
                <a:cubicBezTo>
                  <a:pt x="11409" y="3770"/>
                  <a:pt x="11209" y="3570"/>
                  <a:pt x="10975" y="3570"/>
                </a:cubicBezTo>
                <a:close/>
                <a:moveTo>
                  <a:pt x="13544" y="3570"/>
                </a:moveTo>
                <a:cubicBezTo>
                  <a:pt x="13310" y="3570"/>
                  <a:pt x="13110" y="3770"/>
                  <a:pt x="13110" y="4004"/>
                </a:cubicBezTo>
                <a:lnTo>
                  <a:pt x="13110" y="7673"/>
                </a:lnTo>
                <a:cubicBezTo>
                  <a:pt x="13110" y="7906"/>
                  <a:pt x="13310" y="8073"/>
                  <a:pt x="13544" y="8073"/>
                </a:cubicBezTo>
                <a:lnTo>
                  <a:pt x="17547" y="8073"/>
                </a:lnTo>
                <a:cubicBezTo>
                  <a:pt x="17780" y="8073"/>
                  <a:pt x="17947" y="7906"/>
                  <a:pt x="17947" y="7673"/>
                </a:cubicBezTo>
                <a:lnTo>
                  <a:pt x="17947" y="4004"/>
                </a:lnTo>
                <a:cubicBezTo>
                  <a:pt x="17947" y="3770"/>
                  <a:pt x="17780" y="3570"/>
                  <a:pt x="17547" y="3570"/>
                </a:cubicBezTo>
                <a:close/>
                <a:moveTo>
                  <a:pt x="20082" y="3570"/>
                </a:moveTo>
                <a:cubicBezTo>
                  <a:pt x="19882" y="3570"/>
                  <a:pt x="19681" y="3770"/>
                  <a:pt x="19681" y="4004"/>
                </a:cubicBezTo>
                <a:lnTo>
                  <a:pt x="19681" y="7673"/>
                </a:lnTo>
                <a:cubicBezTo>
                  <a:pt x="19681" y="7906"/>
                  <a:pt x="19882" y="8073"/>
                  <a:pt x="20082" y="8073"/>
                </a:cubicBezTo>
                <a:lnTo>
                  <a:pt x="24085" y="8073"/>
                </a:lnTo>
                <a:cubicBezTo>
                  <a:pt x="24318" y="8073"/>
                  <a:pt x="24518" y="7906"/>
                  <a:pt x="24518" y="7673"/>
                </a:cubicBezTo>
                <a:lnTo>
                  <a:pt x="24518" y="4004"/>
                </a:lnTo>
                <a:cubicBezTo>
                  <a:pt x="24518" y="3770"/>
                  <a:pt x="24318" y="3570"/>
                  <a:pt x="24085" y="3570"/>
                </a:cubicBezTo>
                <a:close/>
                <a:moveTo>
                  <a:pt x="26653" y="3570"/>
                </a:moveTo>
                <a:cubicBezTo>
                  <a:pt x="26420" y="3570"/>
                  <a:pt x="26253" y="3770"/>
                  <a:pt x="26253" y="4004"/>
                </a:cubicBezTo>
                <a:lnTo>
                  <a:pt x="26253" y="7673"/>
                </a:lnTo>
                <a:cubicBezTo>
                  <a:pt x="26253" y="7906"/>
                  <a:pt x="26420" y="8073"/>
                  <a:pt x="26653" y="8073"/>
                </a:cubicBezTo>
                <a:lnTo>
                  <a:pt x="30656" y="8073"/>
                </a:lnTo>
                <a:cubicBezTo>
                  <a:pt x="30889" y="8073"/>
                  <a:pt x="31056" y="7906"/>
                  <a:pt x="31056" y="7673"/>
                </a:cubicBezTo>
                <a:lnTo>
                  <a:pt x="31056" y="4004"/>
                </a:lnTo>
                <a:cubicBezTo>
                  <a:pt x="31056" y="3770"/>
                  <a:pt x="30889" y="3570"/>
                  <a:pt x="30656" y="3570"/>
                </a:cubicBezTo>
                <a:close/>
                <a:moveTo>
                  <a:pt x="33224" y="3570"/>
                </a:moveTo>
                <a:cubicBezTo>
                  <a:pt x="32991" y="3570"/>
                  <a:pt x="32791" y="3770"/>
                  <a:pt x="32791" y="4004"/>
                </a:cubicBezTo>
                <a:lnTo>
                  <a:pt x="32791" y="7673"/>
                </a:lnTo>
                <a:cubicBezTo>
                  <a:pt x="32791" y="7906"/>
                  <a:pt x="32991" y="8073"/>
                  <a:pt x="33224" y="8073"/>
                </a:cubicBezTo>
                <a:lnTo>
                  <a:pt x="37194" y="8073"/>
                </a:lnTo>
                <a:cubicBezTo>
                  <a:pt x="37427" y="8073"/>
                  <a:pt x="37628" y="7906"/>
                  <a:pt x="37628" y="7673"/>
                </a:cubicBezTo>
                <a:lnTo>
                  <a:pt x="37628" y="4004"/>
                </a:lnTo>
                <a:cubicBezTo>
                  <a:pt x="37628" y="3770"/>
                  <a:pt x="37427" y="3570"/>
                  <a:pt x="37194" y="3570"/>
                </a:cubicBezTo>
                <a:close/>
                <a:moveTo>
                  <a:pt x="39762" y="3570"/>
                </a:moveTo>
                <a:cubicBezTo>
                  <a:pt x="39529" y="3570"/>
                  <a:pt x="39329" y="3770"/>
                  <a:pt x="39329" y="4004"/>
                </a:cubicBezTo>
                <a:lnTo>
                  <a:pt x="39329" y="7673"/>
                </a:lnTo>
                <a:cubicBezTo>
                  <a:pt x="39362" y="7906"/>
                  <a:pt x="39529" y="8073"/>
                  <a:pt x="39762" y="8073"/>
                </a:cubicBezTo>
                <a:lnTo>
                  <a:pt x="43765" y="8073"/>
                </a:lnTo>
                <a:cubicBezTo>
                  <a:pt x="43999" y="8073"/>
                  <a:pt x="44166" y="7906"/>
                  <a:pt x="44166" y="7673"/>
                </a:cubicBezTo>
                <a:lnTo>
                  <a:pt x="44166" y="4004"/>
                </a:lnTo>
                <a:cubicBezTo>
                  <a:pt x="44166" y="3770"/>
                  <a:pt x="43999" y="3570"/>
                  <a:pt x="43765" y="3570"/>
                </a:cubicBezTo>
                <a:close/>
                <a:moveTo>
                  <a:pt x="46334" y="3570"/>
                </a:moveTo>
                <a:cubicBezTo>
                  <a:pt x="46100" y="3570"/>
                  <a:pt x="45900" y="3770"/>
                  <a:pt x="45900" y="4004"/>
                </a:cubicBezTo>
                <a:lnTo>
                  <a:pt x="45900" y="7673"/>
                </a:lnTo>
                <a:cubicBezTo>
                  <a:pt x="45900" y="7906"/>
                  <a:pt x="46100" y="8073"/>
                  <a:pt x="46334" y="8073"/>
                </a:cubicBezTo>
                <a:lnTo>
                  <a:pt x="50337" y="8073"/>
                </a:lnTo>
                <a:cubicBezTo>
                  <a:pt x="50537" y="8073"/>
                  <a:pt x="50737" y="7906"/>
                  <a:pt x="50737" y="7673"/>
                </a:cubicBezTo>
                <a:lnTo>
                  <a:pt x="50737" y="4004"/>
                </a:lnTo>
                <a:cubicBezTo>
                  <a:pt x="50737" y="3770"/>
                  <a:pt x="50537" y="3570"/>
                  <a:pt x="50337" y="3570"/>
                </a:cubicBezTo>
                <a:close/>
                <a:moveTo>
                  <a:pt x="52872" y="3570"/>
                </a:moveTo>
                <a:cubicBezTo>
                  <a:pt x="52638" y="3570"/>
                  <a:pt x="52471" y="3770"/>
                  <a:pt x="52471" y="4004"/>
                </a:cubicBezTo>
                <a:lnTo>
                  <a:pt x="52471" y="7673"/>
                </a:lnTo>
                <a:cubicBezTo>
                  <a:pt x="52471" y="7906"/>
                  <a:pt x="52638" y="8073"/>
                  <a:pt x="52872" y="8073"/>
                </a:cubicBezTo>
                <a:lnTo>
                  <a:pt x="56875" y="8073"/>
                </a:lnTo>
                <a:cubicBezTo>
                  <a:pt x="57108" y="8073"/>
                  <a:pt x="57308" y="7906"/>
                  <a:pt x="57308" y="7673"/>
                </a:cubicBezTo>
                <a:lnTo>
                  <a:pt x="57308" y="4004"/>
                </a:lnTo>
                <a:cubicBezTo>
                  <a:pt x="57308" y="3770"/>
                  <a:pt x="57108" y="3570"/>
                  <a:pt x="56875" y="3570"/>
                </a:cubicBezTo>
                <a:close/>
                <a:moveTo>
                  <a:pt x="59443" y="3570"/>
                </a:moveTo>
                <a:cubicBezTo>
                  <a:pt x="59210" y="3570"/>
                  <a:pt x="59009" y="3770"/>
                  <a:pt x="59009" y="4004"/>
                </a:cubicBezTo>
                <a:lnTo>
                  <a:pt x="59009" y="7673"/>
                </a:lnTo>
                <a:cubicBezTo>
                  <a:pt x="59009" y="7906"/>
                  <a:pt x="59210" y="8073"/>
                  <a:pt x="59443" y="8073"/>
                </a:cubicBezTo>
                <a:lnTo>
                  <a:pt x="63446" y="8073"/>
                </a:lnTo>
                <a:cubicBezTo>
                  <a:pt x="63646" y="8073"/>
                  <a:pt x="63846" y="7906"/>
                  <a:pt x="63846" y="7673"/>
                </a:cubicBezTo>
                <a:lnTo>
                  <a:pt x="63846" y="4004"/>
                </a:lnTo>
                <a:cubicBezTo>
                  <a:pt x="63846" y="3770"/>
                  <a:pt x="63646" y="3570"/>
                  <a:pt x="63446" y="3570"/>
                </a:cubicBezTo>
                <a:close/>
                <a:moveTo>
                  <a:pt x="65981" y="3570"/>
                </a:moveTo>
                <a:cubicBezTo>
                  <a:pt x="65748" y="3570"/>
                  <a:pt x="65581" y="3770"/>
                  <a:pt x="65581" y="4004"/>
                </a:cubicBezTo>
                <a:lnTo>
                  <a:pt x="65581" y="7673"/>
                </a:lnTo>
                <a:cubicBezTo>
                  <a:pt x="65581" y="7906"/>
                  <a:pt x="65748" y="8073"/>
                  <a:pt x="65981" y="8073"/>
                </a:cubicBezTo>
                <a:lnTo>
                  <a:pt x="76555" y="8073"/>
                </a:lnTo>
                <a:cubicBezTo>
                  <a:pt x="76789" y="8073"/>
                  <a:pt x="76956" y="7906"/>
                  <a:pt x="76956" y="7673"/>
                </a:cubicBezTo>
                <a:lnTo>
                  <a:pt x="76956" y="4004"/>
                </a:lnTo>
                <a:cubicBezTo>
                  <a:pt x="76956" y="3770"/>
                  <a:pt x="76789" y="3570"/>
                  <a:pt x="76555" y="3570"/>
                </a:cubicBezTo>
                <a:close/>
                <a:moveTo>
                  <a:pt x="434" y="9041"/>
                </a:moveTo>
                <a:cubicBezTo>
                  <a:pt x="201" y="9041"/>
                  <a:pt x="1" y="9207"/>
                  <a:pt x="1" y="9441"/>
                </a:cubicBezTo>
                <a:lnTo>
                  <a:pt x="1" y="13110"/>
                </a:lnTo>
                <a:cubicBezTo>
                  <a:pt x="1" y="13344"/>
                  <a:pt x="201" y="13544"/>
                  <a:pt x="434" y="13544"/>
                </a:cubicBezTo>
                <a:lnTo>
                  <a:pt x="10975" y="13544"/>
                </a:lnTo>
                <a:cubicBezTo>
                  <a:pt x="11209" y="13544"/>
                  <a:pt x="11409" y="13344"/>
                  <a:pt x="11409" y="13110"/>
                </a:cubicBezTo>
                <a:lnTo>
                  <a:pt x="11409" y="9441"/>
                </a:lnTo>
                <a:cubicBezTo>
                  <a:pt x="11409" y="9207"/>
                  <a:pt x="11209" y="9041"/>
                  <a:pt x="10975" y="9041"/>
                </a:cubicBezTo>
                <a:close/>
                <a:moveTo>
                  <a:pt x="13544" y="9041"/>
                </a:moveTo>
                <a:cubicBezTo>
                  <a:pt x="13310" y="9041"/>
                  <a:pt x="13110" y="9207"/>
                  <a:pt x="13110" y="9441"/>
                </a:cubicBezTo>
                <a:lnTo>
                  <a:pt x="13110" y="13110"/>
                </a:lnTo>
                <a:cubicBezTo>
                  <a:pt x="13110" y="13344"/>
                  <a:pt x="13310" y="13544"/>
                  <a:pt x="13544" y="13544"/>
                </a:cubicBezTo>
                <a:lnTo>
                  <a:pt x="17547" y="13544"/>
                </a:lnTo>
                <a:cubicBezTo>
                  <a:pt x="17780" y="13544"/>
                  <a:pt x="17947" y="13344"/>
                  <a:pt x="17947" y="13110"/>
                </a:cubicBezTo>
                <a:lnTo>
                  <a:pt x="17947" y="9441"/>
                </a:lnTo>
                <a:cubicBezTo>
                  <a:pt x="17947" y="9207"/>
                  <a:pt x="17780" y="9041"/>
                  <a:pt x="17547" y="9041"/>
                </a:cubicBezTo>
                <a:close/>
                <a:moveTo>
                  <a:pt x="20082" y="9041"/>
                </a:moveTo>
                <a:cubicBezTo>
                  <a:pt x="19882" y="9041"/>
                  <a:pt x="19681" y="9207"/>
                  <a:pt x="19681" y="9441"/>
                </a:cubicBezTo>
                <a:lnTo>
                  <a:pt x="19681" y="13110"/>
                </a:lnTo>
                <a:cubicBezTo>
                  <a:pt x="19681" y="13344"/>
                  <a:pt x="19882" y="13544"/>
                  <a:pt x="20082" y="13544"/>
                </a:cubicBezTo>
                <a:lnTo>
                  <a:pt x="24085" y="13544"/>
                </a:lnTo>
                <a:cubicBezTo>
                  <a:pt x="24318" y="13544"/>
                  <a:pt x="24518" y="13344"/>
                  <a:pt x="24518" y="13110"/>
                </a:cubicBezTo>
                <a:lnTo>
                  <a:pt x="24518" y="9441"/>
                </a:lnTo>
                <a:cubicBezTo>
                  <a:pt x="24518" y="9207"/>
                  <a:pt x="24318" y="9041"/>
                  <a:pt x="24085" y="9041"/>
                </a:cubicBezTo>
                <a:close/>
                <a:moveTo>
                  <a:pt x="26653" y="9041"/>
                </a:moveTo>
                <a:cubicBezTo>
                  <a:pt x="26420" y="9041"/>
                  <a:pt x="26253" y="9207"/>
                  <a:pt x="26253" y="9441"/>
                </a:cubicBezTo>
                <a:lnTo>
                  <a:pt x="26253" y="13110"/>
                </a:lnTo>
                <a:cubicBezTo>
                  <a:pt x="26253" y="13344"/>
                  <a:pt x="26420" y="13544"/>
                  <a:pt x="26653" y="13544"/>
                </a:cubicBezTo>
                <a:lnTo>
                  <a:pt x="30656" y="13544"/>
                </a:lnTo>
                <a:cubicBezTo>
                  <a:pt x="30889" y="13544"/>
                  <a:pt x="31056" y="13344"/>
                  <a:pt x="31056" y="13110"/>
                </a:cubicBezTo>
                <a:lnTo>
                  <a:pt x="31056" y="9441"/>
                </a:lnTo>
                <a:cubicBezTo>
                  <a:pt x="31056" y="9207"/>
                  <a:pt x="30889" y="9041"/>
                  <a:pt x="30656" y="9041"/>
                </a:cubicBezTo>
                <a:close/>
                <a:moveTo>
                  <a:pt x="33224" y="9041"/>
                </a:moveTo>
                <a:cubicBezTo>
                  <a:pt x="32991" y="9041"/>
                  <a:pt x="32791" y="9207"/>
                  <a:pt x="32791" y="9441"/>
                </a:cubicBezTo>
                <a:lnTo>
                  <a:pt x="32791" y="13110"/>
                </a:lnTo>
                <a:cubicBezTo>
                  <a:pt x="32791" y="13344"/>
                  <a:pt x="32991" y="13544"/>
                  <a:pt x="33224" y="13544"/>
                </a:cubicBezTo>
                <a:lnTo>
                  <a:pt x="37194" y="13544"/>
                </a:lnTo>
                <a:cubicBezTo>
                  <a:pt x="37427" y="13544"/>
                  <a:pt x="37628" y="13344"/>
                  <a:pt x="37628" y="13110"/>
                </a:cubicBezTo>
                <a:lnTo>
                  <a:pt x="37628" y="9441"/>
                </a:lnTo>
                <a:cubicBezTo>
                  <a:pt x="37628" y="9207"/>
                  <a:pt x="37427" y="9041"/>
                  <a:pt x="37194" y="9041"/>
                </a:cubicBezTo>
                <a:close/>
                <a:moveTo>
                  <a:pt x="39762" y="9041"/>
                </a:moveTo>
                <a:cubicBezTo>
                  <a:pt x="39529" y="9041"/>
                  <a:pt x="39329" y="9207"/>
                  <a:pt x="39329" y="9441"/>
                </a:cubicBezTo>
                <a:lnTo>
                  <a:pt x="39329" y="13110"/>
                </a:lnTo>
                <a:cubicBezTo>
                  <a:pt x="39362" y="13344"/>
                  <a:pt x="39529" y="13544"/>
                  <a:pt x="39762" y="13544"/>
                </a:cubicBezTo>
                <a:lnTo>
                  <a:pt x="43765" y="13544"/>
                </a:lnTo>
                <a:cubicBezTo>
                  <a:pt x="43999" y="13544"/>
                  <a:pt x="44166" y="13344"/>
                  <a:pt x="44166" y="13110"/>
                </a:cubicBezTo>
                <a:lnTo>
                  <a:pt x="44166" y="9441"/>
                </a:lnTo>
                <a:cubicBezTo>
                  <a:pt x="44166" y="9207"/>
                  <a:pt x="43999" y="9041"/>
                  <a:pt x="43765" y="9041"/>
                </a:cubicBezTo>
                <a:close/>
                <a:moveTo>
                  <a:pt x="46334" y="9041"/>
                </a:moveTo>
                <a:cubicBezTo>
                  <a:pt x="46100" y="9041"/>
                  <a:pt x="45900" y="9207"/>
                  <a:pt x="45900" y="9441"/>
                </a:cubicBezTo>
                <a:lnTo>
                  <a:pt x="45900" y="13110"/>
                </a:lnTo>
                <a:cubicBezTo>
                  <a:pt x="45900" y="13344"/>
                  <a:pt x="46100" y="13544"/>
                  <a:pt x="46334" y="13544"/>
                </a:cubicBezTo>
                <a:lnTo>
                  <a:pt x="50337" y="13544"/>
                </a:lnTo>
                <a:cubicBezTo>
                  <a:pt x="50537" y="13544"/>
                  <a:pt x="50737" y="13344"/>
                  <a:pt x="50737" y="13110"/>
                </a:cubicBezTo>
                <a:lnTo>
                  <a:pt x="50737" y="9441"/>
                </a:lnTo>
                <a:cubicBezTo>
                  <a:pt x="50737" y="9207"/>
                  <a:pt x="50537" y="9041"/>
                  <a:pt x="50337" y="9041"/>
                </a:cubicBezTo>
                <a:close/>
                <a:moveTo>
                  <a:pt x="52872" y="9041"/>
                </a:moveTo>
                <a:cubicBezTo>
                  <a:pt x="52638" y="9041"/>
                  <a:pt x="52471" y="9207"/>
                  <a:pt x="52471" y="9441"/>
                </a:cubicBezTo>
                <a:lnTo>
                  <a:pt x="52471" y="13110"/>
                </a:lnTo>
                <a:cubicBezTo>
                  <a:pt x="52471" y="13344"/>
                  <a:pt x="52638" y="13544"/>
                  <a:pt x="52872" y="13544"/>
                </a:cubicBezTo>
                <a:lnTo>
                  <a:pt x="56875" y="13544"/>
                </a:lnTo>
                <a:cubicBezTo>
                  <a:pt x="57108" y="13544"/>
                  <a:pt x="57308" y="13344"/>
                  <a:pt x="57308" y="13110"/>
                </a:cubicBezTo>
                <a:lnTo>
                  <a:pt x="57308" y="9441"/>
                </a:lnTo>
                <a:cubicBezTo>
                  <a:pt x="57308" y="9207"/>
                  <a:pt x="57108" y="9041"/>
                  <a:pt x="56875" y="9041"/>
                </a:cubicBezTo>
                <a:close/>
                <a:moveTo>
                  <a:pt x="59443" y="9041"/>
                </a:moveTo>
                <a:cubicBezTo>
                  <a:pt x="59210" y="9041"/>
                  <a:pt x="59009" y="9207"/>
                  <a:pt x="59009" y="9441"/>
                </a:cubicBezTo>
                <a:lnTo>
                  <a:pt x="59009" y="13110"/>
                </a:lnTo>
                <a:cubicBezTo>
                  <a:pt x="59009" y="13344"/>
                  <a:pt x="59210" y="13544"/>
                  <a:pt x="59443" y="13544"/>
                </a:cubicBezTo>
                <a:lnTo>
                  <a:pt x="63446" y="13544"/>
                </a:lnTo>
                <a:cubicBezTo>
                  <a:pt x="63646" y="13544"/>
                  <a:pt x="63846" y="13344"/>
                  <a:pt x="63846" y="13110"/>
                </a:cubicBezTo>
                <a:lnTo>
                  <a:pt x="63846" y="9441"/>
                </a:lnTo>
                <a:cubicBezTo>
                  <a:pt x="63846" y="9207"/>
                  <a:pt x="63646" y="9041"/>
                  <a:pt x="63446" y="9041"/>
                </a:cubicBezTo>
                <a:close/>
                <a:moveTo>
                  <a:pt x="434" y="14978"/>
                </a:moveTo>
                <a:cubicBezTo>
                  <a:pt x="201" y="14978"/>
                  <a:pt x="1" y="15145"/>
                  <a:pt x="1" y="15378"/>
                </a:cubicBezTo>
                <a:lnTo>
                  <a:pt x="1" y="19048"/>
                </a:lnTo>
                <a:cubicBezTo>
                  <a:pt x="1" y="19281"/>
                  <a:pt x="201" y="19481"/>
                  <a:pt x="434" y="19481"/>
                </a:cubicBezTo>
                <a:lnTo>
                  <a:pt x="4437" y="19481"/>
                </a:lnTo>
                <a:cubicBezTo>
                  <a:pt x="4671" y="19481"/>
                  <a:pt x="4837" y="19281"/>
                  <a:pt x="4837" y="19048"/>
                </a:cubicBezTo>
                <a:lnTo>
                  <a:pt x="4837" y="15378"/>
                </a:lnTo>
                <a:cubicBezTo>
                  <a:pt x="4837" y="15145"/>
                  <a:pt x="4671" y="14978"/>
                  <a:pt x="4437" y="14978"/>
                </a:cubicBezTo>
                <a:close/>
                <a:moveTo>
                  <a:pt x="6972" y="14978"/>
                </a:moveTo>
                <a:cubicBezTo>
                  <a:pt x="6739" y="14978"/>
                  <a:pt x="6572" y="15145"/>
                  <a:pt x="6572" y="15378"/>
                </a:cubicBezTo>
                <a:lnTo>
                  <a:pt x="6572" y="19048"/>
                </a:lnTo>
                <a:cubicBezTo>
                  <a:pt x="6572" y="19281"/>
                  <a:pt x="6739" y="19481"/>
                  <a:pt x="6972" y="19481"/>
                </a:cubicBezTo>
                <a:lnTo>
                  <a:pt x="10975" y="19481"/>
                </a:lnTo>
                <a:cubicBezTo>
                  <a:pt x="11209" y="19481"/>
                  <a:pt x="11409" y="19281"/>
                  <a:pt x="11409" y="19048"/>
                </a:cubicBezTo>
                <a:lnTo>
                  <a:pt x="11409" y="15378"/>
                </a:lnTo>
                <a:cubicBezTo>
                  <a:pt x="11409" y="15145"/>
                  <a:pt x="11209" y="14978"/>
                  <a:pt x="10975" y="14978"/>
                </a:cubicBezTo>
                <a:close/>
                <a:moveTo>
                  <a:pt x="13544" y="14978"/>
                </a:moveTo>
                <a:cubicBezTo>
                  <a:pt x="13310" y="14978"/>
                  <a:pt x="13110" y="15145"/>
                  <a:pt x="13110" y="15378"/>
                </a:cubicBezTo>
                <a:lnTo>
                  <a:pt x="13110" y="19048"/>
                </a:lnTo>
                <a:cubicBezTo>
                  <a:pt x="13110" y="19281"/>
                  <a:pt x="13310" y="19481"/>
                  <a:pt x="13544" y="19481"/>
                </a:cubicBezTo>
                <a:lnTo>
                  <a:pt x="17547" y="19481"/>
                </a:lnTo>
                <a:cubicBezTo>
                  <a:pt x="17780" y="19481"/>
                  <a:pt x="17947" y="19281"/>
                  <a:pt x="17947" y="19048"/>
                </a:cubicBezTo>
                <a:lnTo>
                  <a:pt x="17947" y="15378"/>
                </a:lnTo>
                <a:cubicBezTo>
                  <a:pt x="17947" y="15145"/>
                  <a:pt x="17780" y="14978"/>
                  <a:pt x="17547" y="14978"/>
                </a:cubicBezTo>
                <a:close/>
                <a:moveTo>
                  <a:pt x="20082" y="14978"/>
                </a:moveTo>
                <a:cubicBezTo>
                  <a:pt x="19882" y="14978"/>
                  <a:pt x="19681" y="15145"/>
                  <a:pt x="19681" y="15378"/>
                </a:cubicBezTo>
                <a:lnTo>
                  <a:pt x="19681" y="19048"/>
                </a:lnTo>
                <a:cubicBezTo>
                  <a:pt x="19681" y="19281"/>
                  <a:pt x="19882" y="19481"/>
                  <a:pt x="20082" y="19481"/>
                </a:cubicBezTo>
                <a:lnTo>
                  <a:pt x="24085" y="19481"/>
                </a:lnTo>
                <a:cubicBezTo>
                  <a:pt x="24318" y="19481"/>
                  <a:pt x="24518" y="19281"/>
                  <a:pt x="24518" y="19048"/>
                </a:cubicBezTo>
                <a:lnTo>
                  <a:pt x="24518" y="15378"/>
                </a:lnTo>
                <a:cubicBezTo>
                  <a:pt x="24518" y="15145"/>
                  <a:pt x="24318" y="14978"/>
                  <a:pt x="24085" y="14978"/>
                </a:cubicBezTo>
                <a:close/>
                <a:moveTo>
                  <a:pt x="26653" y="14978"/>
                </a:moveTo>
                <a:cubicBezTo>
                  <a:pt x="26420" y="14978"/>
                  <a:pt x="26253" y="15145"/>
                  <a:pt x="26253" y="15378"/>
                </a:cubicBezTo>
                <a:lnTo>
                  <a:pt x="26253" y="19048"/>
                </a:lnTo>
                <a:cubicBezTo>
                  <a:pt x="26253" y="19281"/>
                  <a:pt x="26420" y="19481"/>
                  <a:pt x="26653" y="19481"/>
                </a:cubicBezTo>
                <a:lnTo>
                  <a:pt x="30656" y="19481"/>
                </a:lnTo>
                <a:cubicBezTo>
                  <a:pt x="30889" y="19481"/>
                  <a:pt x="31056" y="19281"/>
                  <a:pt x="31056" y="19048"/>
                </a:cubicBezTo>
                <a:lnTo>
                  <a:pt x="31056" y="15378"/>
                </a:lnTo>
                <a:cubicBezTo>
                  <a:pt x="31056" y="15145"/>
                  <a:pt x="30889" y="14978"/>
                  <a:pt x="30656" y="14978"/>
                </a:cubicBezTo>
                <a:close/>
                <a:moveTo>
                  <a:pt x="33224" y="14978"/>
                </a:moveTo>
                <a:cubicBezTo>
                  <a:pt x="32991" y="14978"/>
                  <a:pt x="32791" y="15145"/>
                  <a:pt x="32791" y="15378"/>
                </a:cubicBezTo>
                <a:lnTo>
                  <a:pt x="32791" y="19048"/>
                </a:lnTo>
                <a:cubicBezTo>
                  <a:pt x="32791" y="19281"/>
                  <a:pt x="32991" y="19481"/>
                  <a:pt x="33224" y="19481"/>
                </a:cubicBezTo>
                <a:lnTo>
                  <a:pt x="37194" y="19481"/>
                </a:lnTo>
                <a:cubicBezTo>
                  <a:pt x="37427" y="19481"/>
                  <a:pt x="37628" y="19281"/>
                  <a:pt x="37628" y="19048"/>
                </a:cubicBezTo>
                <a:lnTo>
                  <a:pt x="37628" y="15378"/>
                </a:lnTo>
                <a:cubicBezTo>
                  <a:pt x="37628" y="15145"/>
                  <a:pt x="37427" y="14978"/>
                  <a:pt x="37194" y="14978"/>
                </a:cubicBezTo>
                <a:close/>
                <a:moveTo>
                  <a:pt x="39762" y="14978"/>
                </a:moveTo>
                <a:cubicBezTo>
                  <a:pt x="39529" y="14978"/>
                  <a:pt x="39329" y="15145"/>
                  <a:pt x="39329" y="15378"/>
                </a:cubicBezTo>
                <a:lnTo>
                  <a:pt x="39329" y="19048"/>
                </a:lnTo>
                <a:cubicBezTo>
                  <a:pt x="39362" y="19281"/>
                  <a:pt x="39529" y="19481"/>
                  <a:pt x="39762" y="19481"/>
                </a:cubicBezTo>
                <a:lnTo>
                  <a:pt x="43765" y="19481"/>
                </a:lnTo>
                <a:cubicBezTo>
                  <a:pt x="43999" y="19481"/>
                  <a:pt x="44166" y="19281"/>
                  <a:pt x="44166" y="19048"/>
                </a:cubicBezTo>
                <a:lnTo>
                  <a:pt x="44166" y="15378"/>
                </a:lnTo>
                <a:cubicBezTo>
                  <a:pt x="44166" y="15145"/>
                  <a:pt x="43999" y="14978"/>
                  <a:pt x="43765" y="14978"/>
                </a:cubicBezTo>
                <a:close/>
                <a:moveTo>
                  <a:pt x="46334" y="14978"/>
                </a:moveTo>
                <a:cubicBezTo>
                  <a:pt x="46100" y="14978"/>
                  <a:pt x="45900" y="15145"/>
                  <a:pt x="45900" y="15378"/>
                </a:cubicBezTo>
                <a:lnTo>
                  <a:pt x="45900" y="19048"/>
                </a:lnTo>
                <a:cubicBezTo>
                  <a:pt x="45900" y="19281"/>
                  <a:pt x="46100" y="19481"/>
                  <a:pt x="46334" y="19481"/>
                </a:cubicBezTo>
                <a:lnTo>
                  <a:pt x="50337" y="19481"/>
                </a:lnTo>
                <a:cubicBezTo>
                  <a:pt x="50537" y="19481"/>
                  <a:pt x="50737" y="19281"/>
                  <a:pt x="50737" y="19048"/>
                </a:cubicBezTo>
                <a:lnTo>
                  <a:pt x="50737" y="15378"/>
                </a:lnTo>
                <a:cubicBezTo>
                  <a:pt x="50737" y="15145"/>
                  <a:pt x="50537" y="14978"/>
                  <a:pt x="50337" y="14978"/>
                </a:cubicBezTo>
                <a:close/>
                <a:moveTo>
                  <a:pt x="52872" y="14978"/>
                </a:moveTo>
                <a:cubicBezTo>
                  <a:pt x="52638" y="14978"/>
                  <a:pt x="52471" y="15145"/>
                  <a:pt x="52471" y="15378"/>
                </a:cubicBezTo>
                <a:lnTo>
                  <a:pt x="52471" y="19048"/>
                </a:lnTo>
                <a:cubicBezTo>
                  <a:pt x="52471" y="19281"/>
                  <a:pt x="52638" y="19481"/>
                  <a:pt x="52872" y="19481"/>
                </a:cubicBezTo>
                <a:lnTo>
                  <a:pt x="56875" y="19481"/>
                </a:lnTo>
                <a:cubicBezTo>
                  <a:pt x="57108" y="19481"/>
                  <a:pt x="57308" y="19281"/>
                  <a:pt x="57308" y="19048"/>
                </a:cubicBezTo>
                <a:lnTo>
                  <a:pt x="57308" y="15378"/>
                </a:lnTo>
                <a:cubicBezTo>
                  <a:pt x="57308" y="15145"/>
                  <a:pt x="57108" y="14978"/>
                  <a:pt x="56875" y="14978"/>
                </a:cubicBezTo>
                <a:close/>
                <a:moveTo>
                  <a:pt x="59443" y="14978"/>
                </a:moveTo>
                <a:cubicBezTo>
                  <a:pt x="59210" y="14978"/>
                  <a:pt x="59009" y="15145"/>
                  <a:pt x="59009" y="15378"/>
                </a:cubicBezTo>
                <a:lnTo>
                  <a:pt x="59009" y="19048"/>
                </a:lnTo>
                <a:cubicBezTo>
                  <a:pt x="59009" y="19281"/>
                  <a:pt x="59210" y="19481"/>
                  <a:pt x="59443" y="19481"/>
                </a:cubicBezTo>
                <a:lnTo>
                  <a:pt x="63446" y="19481"/>
                </a:lnTo>
                <a:cubicBezTo>
                  <a:pt x="63646" y="19481"/>
                  <a:pt x="63846" y="19281"/>
                  <a:pt x="63846" y="19048"/>
                </a:cubicBezTo>
                <a:lnTo>
                  <a:pt x="63846" y="15378"/>
                </a:lnTo>
                <a:cubicBezTo>
                  <a:pt x="63846" y="15145"/>
                  <a:pt x="63646" y="14978"/>
                  <a:pt x="63446" y="14978"/>
                </a:cubicBezTo>
                <a:close/>
                <a:moveTo>
                  <a:pt x="65981" y="14978"/>
                </a:moveTo>
                <a:cubicBezTo>
                  <a:pt x="65748" y="14978"/>
                  <a:pt x="65581" y="15145"/>
                  <a:pt x="65581" y="15378"/>
                </a:cubicBezTo>
                <a:lnTo>
                  <a:pt x="65581" y="19048"/>
                </a:lnTo>
                <a:cubicBezTo>
                  <a:pt x="65581" y="19281"/>
                  <a:pt x="65748" y="19481"/>
                  <a:pt x="65981" y="19481"/>
                </a:cubicBezTo>
                <a:lnTo>
                  <a:pt x="69984" y="19481"/>
                </a:lnTo>
                <a:cubicBezTo>
                  <a:pt x="70217" y="19481"/>
                  <a:pt x="70418" y="19281"/>
                  <a:pt x="70418" y="19048"/>
                </a:cubicBezTo>
                <a:lnTo>
                  <a:pt x="70418" y="15378"/>
                </a:lnTo>
                <a:cubicBezTo>
                  <a:pt x="70418" y="15145"/>
                  <a:pt x="70217" y="14978"/>
                  <a:pt x="69984" y="14978"/>
                </a:cubicBezTo>
                <a:close/>
                <a:moveTo>
                  <a:pt x="65981" y="9041"/>
                </a:moveTo>
                <a:cubicBezTo>
                  <a:pt x="65748" y="9041"/>
                  <a:pt x="65581" y="9207"/>
                  <a:pt x="65581" y="9441"/>
                </a:cubicBezTo>
                <a:lnTo>
                  <a:pt x="65581" y="13110"/>
                </a:lnTo>
                <a:cubicBezTo>
                  <a:pt x="65581" y="13344"/>
                  <a:pt x="65748" y="13544"/>
                  <a:pt x="65981" y="13544"/>
                </a:cubicBezTo>
                <a:lnTo>
                  <a:pt x="71719" y="13544"/>
                </a:lnTo>
                <a:cubicBezTo>
                  <a:pt x="71952" y="13544"/>
                  <a:pt x="72119" y="13744"/>
                  <a:pt x="72119" y="13944"/>
                </a:cubicBezTo>
                <a:lnTo>
                  <a:pt x="72119" y="19048"/>
                </a:lnTo>
                <a:cubicBezTo>
                  <a:pt x="72119" y="19281"/>
                  <a:pt x="72319" y="19481"/>
                  <a:pt x="72552" y="19481"/>
                </a:cubicBezTo>
                <a:lnTo>
                  <a:pt x="76555" y="19481"/>
                </a:lnTo>
                <a:cubicBezTo>
                  <a:pt x="76789" y="19481"/>
                  <a:pt x="76956" y="19281"/>
                  <a:pt x="76956" y="19048"/>
                </a:cubicBezTo>
                <a:lnTo>
                  <a:pt x="76956" y="9441"/>
                </a:lnTo>
                <a:cubicBezTo>
                  <a:pt x="76956" y="9207"/>
                  <a:pt x="76789" y="9041"/>
                  <a:pt x="76555" y="9041"/>
                </a:cubicBezTo>
                <a:close/>
                <a:moveTo>
                  <a:pt x="434" y="20916"/>
                </a:moveTo>
                <a:cubicBezTo>
                  <a:pt x="201" y="20916"/>
                  <a:pt x="1" y="21083"/>
                  <a:pt x="1" y="21316"/>
                </a:cubicBezTo>
                <a:lnTo>
                  <a:pt x="1" y="24985"/>
                </a:lnTo>
                <a:cubicBezTo>
                  <a:pt x="1" y="25219"/>
                  <a:pt x="201" y="25419"/>
                  <a:pt x="434" y="25419"/>
                </a:cubicBezTo>
                <a:lnTo>
                  <a:pt x="4437" y="25419"/>
                </a:lnTo>
                <a:cubicBezTo>
                  <a:pt x="4671" y="25419"/>
                  <a:pt x="4837" y="25219"/>
                  <a:pt x="4837" y="24985"/>
                </a:cubicBezTo>
                <a:lnTo>
                  <a:pt x="4837" y="21316"/>
                </a:lnTo>
                <a:cubicBezTo>
                  <a:pt x="4837" y="21083"/>
                  <a:pt x="4671" y="20916"/>
                  <a:pt x="4437" y="20916"/>
                </a:cubicBezTo>
                <a:close/>
                <a:moveTo>
                  <a:pt x="6972" y="20916"/>
                </a:moveTo>
                <a:cubicBezTo>
                  <a:pt x="6739" y="20916"/>
                  <a:pt x="6572" y="21083"/>
                  <a:pt x="6572" y="21316"/>
                </a:cubicBezTo>
                <a:lnTo>
                  <a:pt x="6572" y="24985"/>
                </a:lnTo>
                <a:cubicBezTo>
                  <a:pt x="6572" y="25219"/>
                  <a:pt x="6739" y="25419"/>
                  <a:pt x="6972" y="25419"/>
                </a:cubicBezTo>
                <a:lnTo>
                  <a:pt x="10975" y="25419"/>
                </a:lnTo>
                <a:cubicBezTo>
                  <a:pt x="11209" y="25419"/>
                  <a:pt x="11409" y="25219"/>
                  <a:pt x="11409" y="24985"/>
                </a:cubicBezTo>
                <a:lnTo>
                  <a:pt x="11409" y="21316"/>
                </a:lnTo>
                <a:cubicBezTo>
                  <a:pt x="11409" y="21083"/>
                  <a:pt x="11209" y="20916"/>
                  <a:pt x="10975" y="20916"/>
                </a:cubicBezTo>
                <a:close/>
                <a:moveTo>
                  <a:pt x="13544" y="20916"/>
                </a:moveTo>
                <a:cubicBezTo>
                  <a:pt x="13310" y="20916"/>
                  <a:pt x="13110" y="21083"/>
                  <a:pt x="13110" y="21316"/>
                </a:cubicBezTo>
                <a:lnTo>
                  <a:pt x="13110" y="24985"/>
                </a:lnTo>
                <a:cubicBezTo>
                  <a:pt x="13110" y="25219"/>
                  <a:pt x="13310" y="25419"/>
                  <a:pt x="13544" y="25419"/>
                </a:cubicBezTo>
                <a:lnTo>
                  <a:pt x="17547" y="25419"/>
                </a:lnTo>
                <a:cubicBezTo>
                  <a:pt x="17780" y="25419"/>
                  <a:pt x="17947" y="25219"/>
                  <a:pt x="17947" y="24985"/>
                </a:cubicBezTo>
                <a:lnTo>
                  <a:pt x="17947" y="21316"/>
                </a:lnTo>
                <a:cubicBezTo>
                  <a:pt x="17947" y="21083"/>
                  <a:pt x="17780" y="20916"/>
                  <a:pt x="17547" y="20916"/>
                </a:cubicBezTo>
                <a:close/>
                <a:moveTo>
                  <a:pt x="20082" y="20916"/>
                </a:moveTo>
                <a:cubicBezTo>
                  <a:pt x="19882" y="20916"/>
                  <a:pt x="19681" y="21083"/>
                  <a:pt x="19681" y="21316"/>
                </a:cubicBezTo>
                <a:lnTo>
                  <a:pt x="19681" y="24985"/>
                </a:lnTo>
                <a:cubicBezTo>
                  <a:pt x="19681" y="25219"/>
                  <a:pt x="19882" y="25419"/>
                  <a:pt x="20082" y="25419"/>
                </a:cubicBezTo>
                <a:lnTo>
                  <a:pt x="24085" y="25419"/>
                </a:lnTo>
                <a:cubicBezTo>
                  <a:pt x="24318" y="25419"/>
                  <a:pt x="24518" y="25219"/>
                  <a:pt x="24518" y="24985"/>
                </a:cubicBezTo>
                <a:lnTo>
                  <a:pt x="24518" y="21316"/>
                </a:lnTo>
                <a:cubicBezTo>
                  <a:pt x="24518" y="21083"/>
                  <a:pt x="24318" y="20916"/>
                  <a:pt x="24085" y="20916"/>
                </a:cubicBezTo>
                <a:close/>
                <a:moveTo>
                  <a:pt x="26653" y="20916"/>
                </a:moveTo>
                <a:cubicBezTo>
                  <a:pt x="26420" y="20916"/>
                  <a:pt x="26253" y="21083"/>
                  <a:pt x="26253" y="21316"/>
                </a:cubicBezTo>
                <a:lnTo>
                  <a:pt x="26253" y="24985"/>
                </a:lnTo>
                <a:cubicBezTo>
                  <a:pt x="26253" y="25219"/>
                  <a:pt x="26420" y="25419"/>
                  <a:pt x="26653" y="25419"/>
                </a:cubicBezTo>
                <a:lnTo>
                  <a:pt x="30656" y="25419"/>
                </a:lnTo>
                <a:cubicBezTo>
                  <a:pt x="30889" y="25419"/>
                  <a:pt x="31056" y="25219"/>
                  <a:pt x="31056" y="24985"/>
                </a:cubicBezTo>
                <a:lnTo>
                  <a:pt x="31056" y="21316"/>
                </a:lnTo>
                <a:cubicBezTo>
                  <a:pt x="31056" y="21083"/>
                  <a:pt x="30889" y="20916"/>
                  <a:pt x="30656" y="20916"/>
                </a:cubicBezTo>
                <a:close/>
                <a:moveTo>
                  <a:pt x="33224" y="20916"/>
                </a:moveTo>
                <a:cubicBezTo>
                  <a:pt x="32991" y="20916"/>
                  <a:pt x="32791" y="21083"/>
                  <a:pt x="32791" y="21316"/>
                </a:cubicBezTo>
                <a:lnTo>
                  <a:pt x="32791" y="24985"/>
                </a:lnTo>
                <a:cubicBezTo>
                  <a:pt x="32791" y="25219"/>
                  <a:pt x="32991" y="25419"/>
                  <a:pt x="33224" y="25419"/>
                </a:cubicBezTo>
                <a:lnTo>
                  <a:pt x="37194" y="25419"/>
                </a:lnTo>
                <a:cubicBezTo>
                  <a:pt x="37427" y="25419"/>
                  <a:pt x="37628" y="25219"/>
                  <a:pt x="37628" y="24985"/>
                </a:cubicBezTo>
                <a:lnTo>
                  <a:pt x="37628" y="21316"/>
                </a:lnTo>
                <a:cubicBezTo>
                  <a:pt x="37628" y="21083"/>
                  <a:pt x="37427" y="20916"/>
                  <a:pt x="37194" y="20916"/>
                </a:cubicBezTo>
                <a:close/>
                <a:moveTo>
                  <a:pt x="39762" y="20916"/>
                </a:moveTo>
                <a:cubicBezTo>
                  <a:pt x="39529" y="20916"/>
                  <a:pt x="39329" y="21083"/>
                  <a:pt x="39329" y="21316"/>
                </a:cubicBezTo>
                <a:lnTo>
                  <a:pt x="39329" y="24985"/>
                </a:lnTo>
                <a:cubicBezTo>
                  <a:pt x="39362" y="25219"/>
                  <a:pt x="39529" y="25419"/>
                  <a:pt x="39762" y="25419"/>
                </a:cubicBezTo>
                <a:lnTo>
                  <a:pt x="43765" y="25419"/>
                </a:lnTo>
                <a:cubicBezTo>
                  <a:pt x="43999" y="25419"/>
                  <a:pt x="44166" y="25219"/>
                  <a:pt x="44166" y="24985"/>
                </a:cubicBezTo>
                <a:lnTo>
                  <a:pt x="44166" y="21316"/>
                </a:lnTo>
                <a:cubicBezTo>
                  <a:pt x="44166" y="21083"/>
                  <a:pt x="43999" y="20916"/>
                  <a:pt x="43765" y="20916"/>
                </a:cubicBezTo>
                <a:close/>
                <a:moveTo>
                  <a:pt x="46334" y="20916"/>
                </a:moveTo>
                <a:cubicBezTo>
                  <a:pt x="46100" y="20916"/>
                  <a:pt x="45900" y="21083"/>
                  <a:pt x="45900" y="21316"/>
                </a:cubicBezTo>
                <a:lnTo>
                  <a:pt x="45900" y="24985"/>
                </a:lnTo>
                <a:cubicBezTo>
                  <a:pt x="45900" y="25219"/>
                  <a:pt x="46100" y="25419"/>
                  <a:pt x="46334" y="25419"/>
                </a:cubicBezTo>
                <a:lnTo>
                  <a:pt x="50337" y="25419"/>
                </a:lnTo>
                <a:cubicBezTo>
                  <a:pt x="50537" y="25419"/>
                  <a:pt x="50737" y="25219"/>
                  <a:pt x="50737" y="24985"/>
                </a:cubicBezTo>
                <a:lnTo>
                  <a:pt x="50737" y="21316"/>
                </a:lnTo>
                <a:cubicBezTo>
                  <a:pt x="50737" y="21083"/>
                  <a:pt x="50537" y="20916"/>
                  <a:pt x="50337" y="20916"/>
                </a:cubicBezTo>
                <a:close/>
                <a:moveTo>
                  <a:pt x="52872" y="20916"/>
                </a:moveTo>
                <a:cubicBezTo>
                  <a:pt x="52638" y="20916"/>
                  <a:pt x="52471" y="21083"/>
                  <a:pt x="52471" y="21316"/>
                </a:cubicBezTo>
                <a:lnTo>
                  <a:pt x="52471" y="24985"/>
                </a:lnTo>
                <a:cubicBezTo>
                  <a:pt x="52471" y="25219"/>
                  <a:pt x="52638" y="25419"/>
                  <a:pt x="52872" y="25419"/>
                </a:cubicBezTo>
                <a:lnTo>
                  <a:pt x="56875" y="25419"/>
                </a:lnTo>
                <a:cubicBezTo>
                  <a:pt x="57108" y="25419"/>
                  <a:pt x="57308" y="25219"/>
                  <a:pt x="57308" y="24985"/>
                </a:cubicBezTo>
                <a:lnTo>
                  <a:pt x="57308" y="21316"/>
                </a:lnTo>
                <a:cubicBezTo>
                  <a:pt x="57308" y="21083"/>
                  <a:pt x="57108" y="20916"/>
                  <a:pt x="56875" y="20916"/>
                </a:cubicBezTo>
                <a:close/>
                <a:moveTo>
                  <a:pt x="59443" y="20916"/>
                </a:moveTo>
                <a:cubicBezTo>
                  <a:pt x="59210" y="20916"/>
                  <a:pt x="59009" y="21083"/>
                  <a:pt x="59009" y="21316"/>
                </a:cubicBezTo>
                <a:lnTo>
                  <a:pt x="59009" y="24985"/>
                </a:lnTo>
                <a:cubicBezTo>
                  <a:pt x="59009" y="25219"/>
                  <a:pt x="59210" y="25419"/>
                  <a:pt x="59443" y="25419"/>
                </a:cubicBezTo>
                <a:lnTo>
                  <a:pt x="63446" y="25419"/>
                </a:lnTo>
                <a:cubicBezTo>
                  <a:pt x="63646" y="25419"/>
                  <a:pt x="63846" y="25219"/>
                  <a:pt x="63846" y="24985"/>
                </a:cubicBezTo>
                <a:lnTo>
                  <a:pt x="63846" y="21316"/>
                </a:lnTo>
                <a:cubicBezTo>
                  <a:pt x="63846" y="21083"/>
                  <a:pt x="63646" y="20916"/>
                  <a:pt x="63446" y="20916"/>
                </a:cubicBezTo>
                <a:close/>
                <a:moveTo>
                  <a:pt x="65981" y="20916"/>
                </a:moveTo>
                <a:cubicBezTo>
                  <a:pt x="65748" y="20916"/>
                  <a:pt x="65581" y="21083"/>
                  <a:pt x="65581" y="21316"/>
                </a:cubicBezTo>
                <a:lnTo>
                  <a:pt x="65581" y="24985"/>
                </a:lnTo>
                <a:cubicBezTo>
                  <a:pt x="65581" y="25219"/>
                  <a:pt x="65748" y="25419"/>
                  <a:pt x="65981" y="25419"/>
                </a:cubicBezTo>
                <a:lnTo>
                  <a:pt x="69984" y="25419"/>
                </a:lnTo>
                <a:cubicBezTo>
                  <a:pt x="70217" y="25419"/>
                  <a:pt x="70418" y="25219"/>
                  <a:pt x="70418" y="24985"/>
                </a:cubicBezTo>
                <a:lnTo>
                  <a:pt x="70418" y="21316"/>
                </a:lnTo>
                <a:cubicBezTo>
                  <a:pt x="70418" y="21083"/>
                  <a:pt x="70217" y="20916"/>
                  <a:pt x="69984" y="20916"/>
                </a:cubicBezTo>
                <a:close/>
                <a:moveTo>
                  <a:pt x="72552" y="20916"/>
                </a:moveTo>
                <a:cubicBezTo>
                  <a:pt x="72319" y="20916"/>
                  <a:pt x="72119" y="21083"/>
                  <a:pt x="72119" y="21316"/>
                </a:cubicBezTo>
                <a:lnTo>
                  <a:pt x="72119" y="24985"/>
                </a:lnTo>
                <a:cubicBezTo>
                  <a:pt x="72119" y="25219"/>
                  <a:pt x="72319" y="25419"/>
                  <a:pt x="72552" y="25419"/>
                </a:cubicBezTo>
                <a:lnTo>
                  <a:pt x="76555" y="25419"/>
                </a:lnTo>
                <a:cubicBezTo>
                  <a:pt x="76789" y="25419"/>
                  <a:pt x="76956" y="25219"/>
                  <a:pt x="76956" y="24985"/>
                </a:cubicBezTo>
                <a:lnTo>
                  <a:pt x="76956" y="21316"/>
                </a:lnTo>
                <a:cubicBezTo>
                  <a:pt x="76956" y="21083"/>
                  <a:pt x="76789" y="20916"/>
                  <a:pt x="76555" y="20916"/>
                </a:cubicBezTo>
                <a:close/>
                <a:moveTo>
                  <a:pt x="434" y="26853"/>
                </a:moveTo>
                <a:cubicBezTo>
                  <a:pt x="201" y="26853"/>
                  <a:pt x="1" y="27020"/>
                  <a:pt x="1" y="27254"/>
                </a:cubicBezTo>
                <a:lnTo>
                  <a:pt x="1" y="30923"/>
                </a:lnTo>
                <a:cubicBezTo>
                  <a:pt x="1" y="31156"/>
                  <a:pt x="201" y="31357"/>
                  <a:pt x="434" y="31357"/>
                </a:cubicBezTo>
                <a:lnTo>
                  <a:pt x="4437" y="31357"/>
                </a:lnTo>
                <a:cubicBezTo>
                  <a:pt x="4671" y="31357"/>
                  <a:pt x="4837" y="31156"/>
                  <a:pt x="4837" y="30923"/>
                </a:cubicBezTo>
                <a:lnTo>
                  <a:pt x="4837" y="27254"/>
                </a:lnTo>
                <a:cubicBezTo>
                  <a:pt x="4837" y="27020"/>
                  <a:pt x="4671" y="26853"/>
                  <a:pt x="4437" y="26853"/>
                </a:cubicBezTo>
                <a:close/>
                <a:moveTo>
                  <a:pt x="6972" y="26853"/>
                </a:moveTo>
                <a:cubicBezTo>
                  <a:pt x="6739" y="26853"/>
                  <a:pt x="6572" y="27020"/>
                  <a:pt x="6572" y="27254"/>
                </a:cubicBezTo>
                <a:lnTo>
                  <a:pt x="6572" y="30923"/>
                </a:lnTo>
                <a:cubicBezTo>
                  <a:pt x="6572" y="31156"/>
                  <a:pt x="6739" y="31357"/>
                  <a:pt x="6972" y="31357"/>
                </a:cubicBezTo>
                <a:lnTo>
                  <a:pt x="10975" y="31357"/>
                </a:lnTo>
                <a:cubicBezTo>
                  <a:pt x="11209" y="31357"/>
                  <a:pt x="11409" y="31156"/>
                  <a:pt x="11409" y="30923"/>
                </a:cubicBezTo>
                <a:lnTo>
                  <a:pt x="11409" y="27254"/>
                </a:lnTo>
                <a:cubicBezTo>
                  <a:pt x="11409" y="27020"/>
                  <a:pt x="11209" y="26853"/>
                  <a:pt x="10975" y="26853"/>
                </a:cubicBezTo>
                <a:close/>
                <a:moveTo>
                  <a:pt x="13544" y="26853"/>
                </a:moveTo>
                <a:cubicBezTo>
                  <a:pt x="13310" y="26853"/>
                  <a:pt x="13110" y="27020"/>
                  <a:pt x="13110" y="27254"/>
                </a:cubicBezTo>
                <a:lnTo>
                  <a:pt x="13110" y="30923"/>
                </a:lnTo>
                <a:cubicBezTo>
                  <a:pt x="13110" y="31156"/>
                  <a:pt x="13310" y="31357"/>
                  <a:pt x="13544" y="31357"/>
                </a:cubicBezTo>
                <a:lnTo>
                  <a:pt x="17547" y="31357"/>
                </a:lnTo>
                <a:cubicBezTo>
                  <a:pt x="17780" y="31357"/>
                  <a:pt x="17947" y="31156"/>
                  <a:pt x="17947" y="30923"/>
                </a:cubicBezTo>
                <a:lnTo>
                  <a:pt x="17947" y="27254"/>
                </a:lnTo>
                <a:cubicBezTo>
                  <a:pt x="17947" y="27020"/>
                  <a:pt x="17780" y="26853"/>
                  <a:pt x="17547" y="26853"/>
                </a:cubicBezTo>
                <a:close/>
                <a:moveTo>
                  <a:pt x="20082" y="26853"/>
                </a:moveTo>
                <a:cubicBezTo>
                  <a:pt x="19882" y="26853"/>
                  <a:pt x="19681" y="27020"/>
                  <a:pt x="19681" y="27254"/>
                </a:cubicBezTo>
                <a:lnTo>
                  <a:pt x="19681" y="30923"/>
                </a:lnTo>
                <a:cubicBezTo>
                  <a:pt x="19681" y="31156"/>
                  <a:pt x="19882" y="31357"/>
                  <a:pt x="20082" y="31357"/>
                </a:cubicBezTo>
                <a:lnTo>
                  <a:pt x="24085" y="31357"/>
                </a:lnTo>
                <a:cubicBezTo>
                  <a:pt x="24318" y="31357"/>
                  <a:pt x="24518" y="31156"/>
                  <a:pt x="24518" y="30923"/>
                </a:cubicBezTo>
                <a:lnTo>
                  <a:pt x="24518" y="27254"/>
                </a:lnTo>
                <a:cubicBezTo>
                  <a:pt x="24518" y="27020"/>
                  <a:pt x="24318" y="26853"/>
                  <a:pt x="24085" y="26853"/>
                </a:cubicBezTo>
                <a:close/>
                <a:moveTo>
                  <a:pt x="26653" y="26853"/>
                </a:moveTo>
                <a:cubicBezTo>
                  <a:pt x="26420" y="26853"/>
                  <a:pt x="26253" y="27020"/>
                  <a:pt x="26253" y="27254"/>
                </a:cubicBezTo>
                <a:lnTo>
                  <a:pt x="26253" y="30923"/>
                </a:lnTo>
                <a:cubicBezTo>
                  <a:pt x="26253" y="31156"/>
                  <a:pt x="26420" y="31357"/>
                  <a:pt x="26653" y="31357"/>
                </a:cubicBezTo>
                <a:lnTo>
                  <a:pt x="56875" y="31357"/>
                </a:lnTo>
                <a:cubicBezTo>
                  <a:pt x="57108" y="31357"/>
                  <a:pt x="57308" y="31156"/>
                  <a:pt x="57308" y="30923"/>
                </a:cubicBezTo>
                <a:lnTo>
                  <a:pt x="57308" y="27254"/>
                </a:lnTo>
                <a:cubicBezTo>
                  <a:pt x="57308" y="27020"/>
                  <a:pt x="57108" y="26853"/>
                  <a:pt x="56875" y="26853"/>
                </a:cubicBezTo>
                <a:close/>
                <a:moveTo>
                  <a:pt x="59443" y="26853"/>
                </a:moveTo>
                <a:cubicBezTo>
                  <a:pt x="59210" y="26853"/>
                  <a:pt x="59009" y="27020"/>
                  <a:pt x="59009" y="27254"/>
                </a:cubicBezTo>
                <a:lnTo>
                  <a:pt x="59009" y="30923"/>
                </a:lnTo>
                <a:cubicBezTo>
                  <a:pt x="59009" y="31156"/>
                  <a:pt x="59210" y="31357"/>
                  <a:pt x="59443" y="31357"/>
                </a:cubicBezTo>
                <a:lnTo>
                  <a:pt x="63446" y="31357"/>
                </a:lnTo>
                <a:cubicBezTo>
                  <a:pt x="63646" y="31357"/>
                  <a:pt x="63846" y="31156"/>
                  <a:pt x="63846" y="30923"/>
                </a:cubicBezTo>
                <a:lnTo>
                  <a:pt x="63846" y="27254"/>
                </a:lnTo>
                <a:cubicBezTo>
                  <a:pt x="63846" y="27020"/>
                  <a:pt x="63646" y="26853"/>
                  <a:pt x="63446" y="26853"/>
                </a:cubicBezTo>
                <a:close/>
                <a:moveTo>
                  <a:pt x="65981" y="26853"/>
                </a:moveTo>
                <a:cubicBezTo>
                  <a:pt x="65748" y="26853"/>
                  <a:pt x="65581" y="27020"/>
                  <a:pt x="65581" y="27254"/>
                </a:cubicBezTo>
                <a:lnTo>
                  <a:pt x="65581" y="30923"/>
                </a:lnTo>
                <a:cubicBezTo>
                  <a:pt x="65581" y="31156"/>
                  <a:pt x="65748" y="31357"/>
                  <a:pt x="65981" y="31357"/>
                </a:cubicBezTo>
                <a:lnTo>
                  <a:pt x="69984" y="31357"/>
                </a:lnTo>
                <a:cubicBezTo>
                  <a:pt x="70217" y="31357"/>
                  <a:pt x="70418" y="31156"/>
                  <a:pt x="70418" y="30923"/>
                </a:cubicBezTo>
                <a:lnTo>
                  <a:pt x="70418" y="27254"/>
                </a:lnTo>
                <a:cubicBezTo>
                  <a:pt x="70418" y="27020"/>
                  <a:pt x="70217" y="26853"/>
                  <a:pt x="69984" y="26853"/>
                </a:cubicBezTo>
                <a:close/>
                <a:moveTo>
                  <a:pt x="72552" y="26853"/>
                </a:moveTo>
                <a:cubicBezTo>
                  <a:pt x="72319" y="26853"/>
                  <a:pt x="72119" y="27020"/>
                  <a:pt x="72119" y="27254"/>
                </a:cubicBezTo>
                <a:lnTo>
                  <a:pt x="72119" y="30923"/>
                </a:lnTo>
                <a:cubicBezTo>
                  <a:pt x="72119" y="31156"/>
                  <a:pt x="72319" y="31357"/>
                  <a:pt x="72552" y="31357"/>
                </a:cubicBezTo>
                <a:lnTo>
                  <a:pt x="76555" y="31357"/>
                </a:lnTo>
                <a:cubicBezTo>
                  <a:pt x="76789" y="31357"/>
                  <a:pt x="76956" y="31156"/>
                  <a:pt x="76956" y="30923"/>
                </a:cubicBezTo>
                <a:lnTo>
                  <a:pt x="76956" y="27254"/>
                </a:lnTo>
                <a:cubicBezTo>
                  <a:pt x="76956" y="27020"/>
                  <a:pt x="76789" y="26853"/>
                  <a:pt x="76555" y="26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7"/>
          <p:cNvSpPr/>
          <p:nvPr/>
        </p:nvSpPr>
        <p:spPr>
          <a:xfrm>
            <a:off x="6116020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7"/>
          <p:cNvSpPr/>
          <p:nvPr/>
        </p:nvSpPr>
        <p:spPr>
          <a:xfrm>
            <a:off x="6116020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27"/>
          <p:cNvSpPr/>
          <p:nvPr/>
        </p:nvSpPr>
        <p:spPr>
          <a:xfrm>
            <a:off x="6116020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27"/>
          <p:cNvSpPr/>
          <p:nvPr/>
        </p:nvSpPr>
        <p:spPr>
          <a:xfrm>
            <a:off x="6116020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27"/>
          <p:cNvSpPr/>
          <p:nvPr/>
        </p:nvSpPr>
        <p:spPr>
          <a:xfrm>
            <a:off x="7319514" y="351587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27"/>
          <p:cNvSpPr/>
          <p:nvPr/>
        </p:nvSpPr>
        <p:spPr>
          <a:xfrm>
            <a:off x="7319514" y="3204513"/>
            <a:ext cx="126826" cy="13136"/>
          </a:xfrm>
          <a:custGeom>
            <a:avLst/>
            <a:gdLst/>
            <a:ahLst/>
            <a:cxnLst/>
            <a:rect l="l" t="t" r="r" b="b"/>
            <a:pathLst>
              <a:path w="4837" h="501" extrusionOk="0">
                <a:moveTo>
                  <a:pt x="434" y="1"/>
                </a:moveTo>
                <a:cubicBezTo>
                  <a:pt x="200" y="1"/>
                  <a:pt x="0" y="201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27"/>
          <p:cNvSpPr/>
          <p:nvPr/>
        </p:nvSpPr>
        <p:spPr>
          <a:xfrm>
            <a:off x="7319514" y="3360207"/>
            <a:ext cx="126826" cy="12271"/>
          </a:xfrm>
          <a:custGeom>
            <a:avLst/>
            <a:gdLst/>
            <a:ahLst/>
            <a:cxnLst/>
            <a:rect l="l" t="t" r="r" b="b"/>
            <a:pathLst>
              <a:path w="4837" h="468" extrusionOk="0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467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467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27"/>
          <p:cNvSpPr/>
          <p:nvPr/>
        </p:nvSpPr>
        <p:spPr>
          <a:xfrm>
            <a:off x="7835522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27"/>
          <p:cNvSpPr/>
          <p:nvPr/>
        </p:nvSpPr>
        <p:spPr>
          <a:xfrm>
            <a:off x="7319514" y="3061064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27"/>
          <p:cNvSpPr/>
          <p:nvPr/>
        </p:nvSpPr>
        <p:spPr>
          <a:xfrm>
            <a:off x="7319514" y="2967485"/>
            <a:ext cx="126826" cy="13162"/>
          </a:xfrm>
          <a:custGeom>
            <a:avLst/>
            <a:gdLst/>
            <a:ahLst/>
            <a:cxnLst/>
            <a:rect l="l" t="t" r="r" b="b"/>
            <a:pathLst>
              <a:path w="4837" h="502" extrusionOk="0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27"/>
          <p:cNvSpPr/>
          <p:nvPr/>
        </p:nvSpPr>
        <p:spPr>
          <a:xfrm>
            <a:off x="7835522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27"/>
          <p:cNvSpPr/>
          <p:nvPr/>
        </p:nvSpPr>
        <p:spPr>
          <a:xfrm>
            <a:off x="7663231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27"/>
          <p:cNvSpPr/>
          <p:nvPr/>
        </p:nvSpPr>
        <p:spPr>
          <a:xfrm>
            <a:off x="7663231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27"/>
          <p:cNvSpPr/>
          <p:nvPr/>
        </p:nvSpPr>
        <p:spPr>
          <a:xfrm>
            <a:off x="7663231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27"/>
          <p:cNvSpPr/>
          <p:nvPr/>
        </p:nvSpPr>
        <p:spPr>
          <a:xfrm>
            <a:off x="7663231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27"/>
          <p:cNvSpPr/>
          <p:nvPr/>
        </p:nvSpPr>
        <p:spPr>
          <a:xfrm>
            <a:off x="7663231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27"/>
          <p:cNvSpPr/>
          <p:nvPr/>
        </p:nvSpPr>
        <p:spPr>
          <a:xfrm>
            <a:off x="7663231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7"/>
          <p:cNvSpPr/>
          <p:nvPr/>
        </p:nvSpPr>
        <p:spPr>
          <a:xfrm>
            <a:off x="8006947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27"/>
          <p:cNvSpPr/>
          <p:nvPr/>
        </p:nvSpPr>
        <p:spPr>
          <a:xfrm>
            <a:off x="7835522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27"/>
          <p:cNvSpPr/>
          <p:nvPr/>
        </p:nvSpPr>
        <p:spPr>
          <a:xfrm>
            <a:off x="7491805" y="296748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27"/>
          <p:cNvSpPr/>
          <p:nvPr/>
        </p:nvSpPr>
        <p:spPr>
          <a:xfrm>
            <a:off x="7835522" y="3204513"/>
            <a:ext cx="298279" cy="13136"/>
          </a:xfrm>
          <a:custGeom>
            <a:avLst/>
            <a:gdLst/>
            <a:ahLst/>
            <a:cxnLst/>
            <a:rect l="l" t="t" r="r" b="b"/>
            <a:pathLst>
              <a:path w="11376" h="501" extrusionOk="0">
                <a:moveTo>
                  <a:pt x="401" y="1"/>
                </a:moveTo>
                <a:cubicBezTo>
                  <a:pt x="168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10975" y="67"/>
                </a:lnTo>
                <a:cubicBezTo>
                  <a:pt x="11209" y="67"/>
                  <a:pt x="11376" y="267"/>
                  <a:pt x="11376" y="501"/>
                </a:cubicBezTo>
                <a:lnTo>
                  <a:pt x="11376" y="401"/>
                </a:lnTo>
                <a:cubicBezTo>
                  <a:pt x="11376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27"/>
          <p:cNvSpPr/>
          <p:nvPr/>
        </p:nvSpPr>
        <p:spPr>
          <a:xfrm>
            <a:off x="7835522" y="3061064"/>
            <a:ext cx="298279" cy="13162"/>
          </a:xfrm>
          <a:custGeom>
            <a:avLst/>
            <a:gdLst/>
            <a:ahLst/>
            <a:cxnLst/>
            <a:rect l="l" t="t" r="r" b="b"/>
            <a:pathLst>
              <a:path w="11376" h="502" extrusionOk="0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10975" y="101"/>
                </a:lnTo>
                <a:cubicBezTo>
                  <a:pt x="11209" y="101"/>
                  <a:pt x="11376" y="268"/>
                  <a:pt x="11376" y="501"/>
                </a:cubicBezTo>
                <a:lnTo>
                  <a:pt x="11376" y="435"/>
                </a:lnTo>
                <a:cubicBezTo>
                  <a:pt x="11376" y="201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7"/>
          <p:cNvSpPr/>
          <p:nvPr/>
        </p:nvSpPr>
        <p:spPr>
          <a:xfrm>
            <a:off x="8006947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27"/>
          <p:cNvSpPr/>
          <p:nvPr/>
        </p:nvSpPr>
        <p:spPr>
          <a:xfrm>
            <a:off x="7835522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0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27"/>
          <p:cNvSpPr/>
          <p:nvPr/>
        </p:nvSpPr>
        <p:spPr>
          <a:xfrm>
            <a:off x="8006947" y="3671568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27"/>
          <p:cNvSpPr/>
          <p:nvPr/>
        </p:nvSpPr>
        <p:spPr>
          <a:xfrm>
            <a:off x="7491805" y="3360207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27"/>
          <p:cNvSpPr/>
          <p:nvPr/>
        </p:nvSpPr>
        <p:spPr>
          <a:xfrm>
            <a:off x="7491805" y="3515875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7"/>
          <p:cNvSpPr/>
          <p:nvPr/>
        </p:nvSpPr>
        <p:spPr>
          <a:xfrm>
            <a:off x="7491805" y="3061064"/>
            <a:ext cx="126852" cy="13162"/>
          </a:xfrm>
          <a:custGeom>
            <a:avLst/>
            <a:gdLst/>
            <a:ahLst/>
            <a:cxnLst/>
            <a:rect l="l" t="t" r="r" b="b"/>
            <a:pathLst>
              <a:path w="4838" h="502" extrusionOk="0">
                <a:moveTo>
                  <a:pt x="401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27"/>
          <p:cNvSpPr/>
          <p:nvPr/>
        </p:nvSpPr>
        <p:spPr>
          <a:xfrm>
            <a:off x="7491805" y="3204513"/>
            <a:ext cx="126852" cy="13136"/>
          </a:xfrm>
          <a:custGeom>
            <a:avLst/>
            <a:gdLst/>
            <a:ahLst/>
            <a:cxnLst/>
            <a:rect l="l" t="t" r="r" b="b"/>
            <a:pathLst>
              <a:path w="4838" h="501" extrusionOk="0">
                <a:moveTo>
                  <a:pt x="401" y="1"/>
                </a:moveTo>
                <a:cubicBezTo>
                  <a:pt x="167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27"/>
          <p:cNvSpPr/>
          <p:nvPr/>
        </p:nvSpPr>
        <p:spPr>
          <a:xfrm>
            <a:off x="8162641" y="2772461"/>
            <a:ext cx="111986" cy="114581"/>
          </a:xfrm>
          <a:custGeom>
            <a:avLst/>
            <a:gdLst/>
            <a:ahLst/>
            <a:cxnLst/>
            <a:rect l="l" t="t" r="r" b="b"/>
            <a:pathLst>
              <a:path w="4271" h="4370" extrusionOk="0">
                <a:moveTo>
                  <a:pt x="2135" y="0"/>
                </a:moveTo>
                <a:cubicBezTo>
                  <a:pt x="968" y="0"/>
                  <a:pt x="0" y="967"/>
                  <a:pt x="0" y="2168"/>
                </a:cubicBezTo>
                <a:cubicBezTo>
                  <a:pt x="0" y="3403"/>
                  <a:pt x="968" y="4370"/>
                  <a:pt x="2135" y="4370"/>
                </a:cubicBezTo>
                <a:cubicBezTo>
                  <a:pt x="3336" y="4370"/>
                  <a:pt x="4270" y="3403"/>
                  <a:pt x="4270" y="2168"/>
                </a:cubicBezTo>
                <a:cubicBezTo>
                  <a:pt x="4270" y="967"/>
                  <a:pt x="3336" y="0"/>
                  <a:pt x="2135" y="0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27"/>
          <p:cNvSpPr/>
          <p:nvPr/>
        </p:nvSpPr>
        <p:spPr>
          <a:xfrm>
            <a:off x="8162641" y="2772461"/>
            <a:ext cx="111986" cy="111959"/>
          </a:xfrm>
          <a:custGeom>
            <a:avLst/>
            <a:gdLst/>
            <a:ahLst/>
            <a:cxnLst/>
            <a:rect l="l" t="t" r="r" b="b"/>
            <a:pathLst>
              <a:path w="4271" h="4270" extrusionOk="0">
                <a:moveTo>
                  <a:pt x="2135" y="0"/>
                </a:moveTo>
                <a:cubicBezTo>
                  <a:pt x="968" y="0"/>
                  <a:pt x="0" y="934"/>
                  <a:pt x="0" y="2135"/>
                </a:cubicBezTo>
                <a:cubicBezTo>
                  <a:pt x="0" y="3302"/>
                  <a:pt x="968" y="4270"/>
                  <a:pt x="2135" y="4270"/>
                </a:cubicBezTo>
                <a:cubicBezTo>
                  <a:pt x="3336" y="4270"/>
                  <a:pt x="4270" y="3302"/>
                  <a:pt x="4270" y="2135"/>
                </a:cubicBezTo>
                <a:cubicBezTo>
                  <a:pt x="4270" y="934"/>
                  <a:pt x="3336" y="0"/>
                  <a:pt x="2135" y="0"/>
                </a:cubicBezTo>
                <a:close/>
              </a:path>
            </a:pathLst>
          </a:custGeom>
          <a:solidFill>
            <a:srgbClr val="B6BAD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27"/>
          <p:cNvSpPr/>
          <p:nvPr/>
        </p:nvSpPr>
        <p:spPr>
          <a:xfrm>
            <a:off x="8173129" y="2782084"/>
            <a:ext cx="91875" cy="92714"/>
          </a:xfrm>
          <a:custGeom>
            <a:avLst/>
            <a:gdLst/>
            <a:ahLst/>
            <a:cxnLst/>
            <a:rect l="l" t="t" r="r" b="b"/>
            <a:pathLst>
              <a:path w="3504" h="3536" extrusionOk="0">
                <a:moveTo>
                  <a:pt x="1735" y="0"/>
                </a:moveTo>
                <a:cubicBezTo>
                  <a:pt x="768" y="0"/>
                  <a:pt x="1" y="801"/>
                  <a:pt x="1" y="1768"/>
                </a:cubicBezTo>
                <a:cubicBezTo>
                  <a:pt x="1" y="2735"/>
                  <a:pt x="768" y="3536"/>
                  <a:pt x="1735" y="3536"/>
                </a:cubicBezTo>
                <a:cubicBezTo>
                  <a:pt x="2703" y="3536"/>
                  <a:pt x="3503" y="2735"/>
                  <a:pt x="3503" y="1768"/>
                </a:cubicBezTo>
                <a:cubicBezTo>
                  <a:pt x="3503" y="801"/>
                  <a:pt x="2703" y="0"/>
                  <a:pt x="1735" y="0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27"/>
          <p:cNvSpPr/>
          <p:nvPr/>
        </p:nvSpPr>
        <p:spPr>
          <a:xfrm>
            <a:off x="8173129" y="2827549"/>
            <a:ext cx="91875" cy="47248"/>
          </a:xfrm>
          <a:custGeom>
            <a:avLst/>
            <a:gdLst/>
            <a:ahLst/>
            <a:cxnLst/>
            <a:rect l="l" t="t" r="r" b="b"/>
            <a:pathLst>
              <a:path w="3504" h="1802" extrusionOk="0">
                <a:moveTo>
                  <a:pt x="1" y="1"/>
                </a:moveTo>
                <a:cubicBezTo>
                  <a:pt x="1" y="1"/>
                  <a:pt x="1" y="34"/>
                  <a:pt x="1" y="34"/>
                </a:cubicBezTo>
                <a:cubicBezTo>
                  <a:pt x="1" y="1001"/>
                  <a:pt x="768" y="1802"/>
                  <a:pt x="1735" y="1802"/>
                </a:cubicBezTo>
                <a:cubicBezTo>
                  <a:pt x="2703" y="1802"/>
                  <a:pt x="3503" y="1001"/>
                  <a:pt x="3503" y="34"/>
                </a:cubicBezTo>
                <a:cubicBezTo>
                  <a:pt x="3503" y="34"/>
                  <a:pt x="3503" y="34"/>
                  <a:pt x="3503" y="1"/>
                </a:cubicBezTo>
                <a:cubicBezTo>
                  <a:pt x="3503" y="968"/>
                  <a:pt x="2703" y="1735"/>
                  <a:pt x="1735" y="1735"/>
                </a:cubicBezTo>
                <a:cubicBezTo>
                  <a:pt x="768" y="1735"/>
                  <a:pt x="1" y="968"/>
                  <a:pt x="1" y="1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27"/>
          <p:cNvSpPr/>
          <p:nvPr/>
        </p:nvSpPr>
        <p:spPr>
          <a:xfrm>
            <a:off x="5646147" y="2701671"/>
            <a:ext cx="68916" cy="31575"/>
          </a:xfrm>
          <a:custGeom>
            <a:avLst/>
            <a:gdLst/>
            <a:ahLst/>
            <a:cxnLst/>
            <a:rect l="l" t="t" r="r" b="b"/>
            <a:pathLst>
              <a:path w="2259" h="1035" extrusionOk="0">
                <a:moveTo>
                  <a:pt x="125" y="899"/>
                </a:moveTo>
                <a:lnTo>
                  <a:pt x="125" y="899"/>
                </a:lnTo>
                <a:cubicBezTo>
                  <a:pt x="132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5" y="899"/>
                </a:cubicBezTo>
                <a:close/>
                <a:moveTo>
                  <a:pt x="891" y="1"/>
                </a:moveTo>
                <a:cubicBezTo>
                  <a:pt x="329" y="1"/>
                  <a:pt x="1" y="409"/>
                  <a:pt x="125" y="899"/>
                </a:cubicBezTo>
                <a:lnTo>
                  <a:pt x="125" y="899"/>
                </a:lnTo>
                <a:cubicBezTo>
                  <a:pt x="49" y="429"/>
                  <a:pt x="373" y="67"/>
                  <a:pt x="891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8" y="1"/>
                  <a:pt x="891" y="1"/>
                </a:cubicBezTo>
                <a:close/>
              </a:path>
            </a:pathLst>
          </a:custGeom>
          <a:solidFill>
            <a:srgbClr val="FFFF4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27"/>
          <p:cNvSpPr/>
          <p:nvPr/>
        </p:nvSpPr>
        <p:spPr>
          <a:xfrm>
            <a:off x="5764205" y="2701671"/>
            <a:ext cx="68886" cy="31575"/>
          </a:xfrm>
          <a:custGeom>
            <a:avLst/>
            <a:gdLst/>
            <a:ahLst/>
            <a:cxnLst/>
            <a:rect l="l" t="t" r="r" b="b"/>
            <a:pathLst>
              <a:path w="2258" h="1035" extrusionOk="0">
                <a:moveTo>
                  <a:pt x="124" y="899"/>
                </a:moveTo>
                <a:cubicBezTo>
                  <a:pt x="131" y="943"/>
                  <a:pt x="142" y="989"/>
                  <a:pt x="156" y="1035"/>
                </a:cubicBezTo>
                <a:cubicBezTo>
                  <a:pt x="156" y="1001"/>
                  <a:pt x="156" y="1001"/>
                  <a:pt x="156" y="1001"/>
                </a:cubicBezTo>
                <a:cubicBezTo>
                  <a:pt x="143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8" y="1"/>
                  <a:pt x="0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0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7" y="1"/>
                  <a:pt x="890" y="1"/>
                </a:cubicBezTo>
                <a:close/>
              </a:path>
            </a:pathLst>
          </a:custGeom>
          <a:solidFill>
            <a:srgbClr val="FF528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27"/>
          <p:cNvSpPr/>
          <p:nvPr/>
        </p:nvSpPr>
        <p:spPr>
          <a:xfrm>
            <a:off x="5882232" y="2701671"/>
            <a:ext cx="68916" cy="31575"/>
          </a:xfrm>
          <a:custGeom>
            <a:avLst/>
            <a:gdLst/>
            <a:ahLst/>
            <a:cxnLst/>
            <a:rect l="l" t="t" r="r" b="b"/>
            <a:pathLst>
              <a:path w="2259" h="1035" extrusionOk="0">
                <a:moveTo>
                  <a:pt x="124" y="899"/>
                </a:moveTo>
                <a:cubicBezTo>
                  <a:pt x="131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9" y="1"/>
                  <a:pt x="1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91" y="1"/>
                  <a:pt x="890" y="1"/>
                </a:cubicBezTo>
                <a:close/>
              </a:path>
            </a:pathLst>
          </a:custGeom>
          <a:solidFill>
            <a:srgbClr val="45FF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27"/>
          <p:cNvSpPr/>
          <p:nvPr/>
        </p:nvSpPr>
        <p:spPr>
          <a:xfrm>
            <a:off x="7158576" y="2327273"/>
            <a:ext cx="26" cy="52492"/>
          </a:xfrm>
          <a:custGeom>
            <a:avLst/>
            <a:gdLst/>
            <a:ahLst/>
            <a:cxnLst/>
            <a:rect l="l" t="t" r="r" b="b"/>
            <a:pathLst>
              <a:path w="1" h="2002" extrusionOk="0">
                <a:moveTo>
                  <a:pt x="0" y="2002"/>
                </a:moveTo>
                <a:lnTo>
                  <a:pt x="0" y="0"/>
                </a:lnTo>
              </a:path>
            </a:pathLst>
          </a:custGeom>
          <a:solidFill>
            <a:srgbClr val="1FFFC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27"/>
          <p:cNvSpPr/>
          <p:nvPr/>
        </p:nvSpPr>
        <p:spPr>
          <a:xfrm>
            <a:off x="7807545" y="2334545"/>
            <a:ext cx="107607" cy="32408"/>
          </a:xfrm>
          <a:custGeom>
            <a:avLst/>
            <a:gdLst/>
            <a:ahLst/>
            <a:cxnLst/>
            <a:rect l="l" t="t" r="r" b="b"/>
            <a:pathLst>
              <a:path w="4104" h="1236" extrusionOk="0">
                <a:moveTo>
                  <a:pt x="634" y="1"/>
                </a:moveTo>
                <a:cubicBezTo>
                  <a:pt x="301" y="1"/>
                  <a:pt x="0" y="268"/>
                  <a:pt x="0" y="601"/>
                </a:cubicBezTo>
                <a:cubicBezTo>
                  <a:pt x="0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27"/>
          <p:cNvSpPr/>
          <p:nvPr/>
        </p:nvSpPr>
        <p:spPr>
          <a:xfrm>
            <a:off x="7935236" y="2334545"/>
            <a:ext cx="107607" cy="32408"/>
          </a:xfrm>
          <a:custGeom>
            <a:avLst/>
            <a:gdLst/>
            <a:ahLst/>
            <a:cxnLst/>
            <a:rect l="l" t="t" r="r" b="b"/>
            <a:pathLst>
              <a:path w="4104" h="1236" extrusionOk="0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27"/>
          <p:cNvSpPr/>
          <p:nvPr/>
        </p:nvSpPr>
        <p:spPr>
          <a:xfrm>
            <a:off x="7646607" y="2523460"/>
            <a:ext cx="697111" cy="32408"/>
          </a:xfrm>
          <a:custGeom>
            <a:avLst/>
            <a:gdLst/>
            <a:ahLst/>
            <a:cxnLst/>
            <a:rect l="l" t="t" r="r" b="b"/>
            <a:pathLst>
              <a:path w="26587" h="1236" extrusionOk="0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25953" y="1235"/>
                </a:lnTo>
                <a:cubicBezTo>
                  <a:pt x="26286" y="1235"/>
                  <a:pt x="26586" y="968"/>
                  <a:pt x="26586" y="601"/>
                </a:cubicBezTo>
                <a:cubicBezTo>
                  <a:pt x="26586" y="268"/>
                  <a:pt x="26286" y="1"/>
                  <a:pt x="25953" y="1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27"/>
          <p:cNvSpPr/>
          <p:nvPr/>
        </p:nvSpPr>
        <p:spPr>
          <a:xfrm>
            <a:off x="8170507" y="2589954"/>
            <a:ext cx="136475" cy="33247"/>
          </a:xfrm>
          <a:custGeom>
            <a:avLst/>
            <a:gdLst/>
            <a:ahLst/>
            <a:cxnLst/>
            <a:rect l="l" t="t" r="r" b="b"/>
            <a:pathLst>
              <a:path w="5205" h="1268" extrusionOk="0">
                <a:moveTo>
                  <a:pt x="634" y="0"/>
                </a:moveTo>
                <a:cubicBezTo>
                  <a:pt x="267" y="0"/>
                  <a:pt x="1" y="300"/>
                  <a:pt x="1" y="634"/>
                </a:cubicBezTo>
                <a:cubicBezTo>
                  <a:pt x="1" y="1001"/>
                  <a:pt x="267" y="1268"/>
                  <a:pt x="634" y="1268"/>
                </a:cubicBezTo>
                <a:lnTo>
                  <a:pt x="4571" y="1268"/>
                </a:lnTo>
                <a:cubicBezTo>
                  <a:pt x="4937" y="1268"/>
                  <a:pt x="5204" y="1001"/>
                  <a:pt x="5204" y="634"/>
                </a:cubicBezTo>
                <a:cubicBezTo>
                  <a:pt x="5204" y="300"/>
                  <a:pt x="4937" y="0"/>
                  <a:pt x="4571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27"/>
          <p:cNvSpPr/>
          <p:nvPr/>
        </p:nvSpPr>
        <p:spPr>
          <a:xfrm>
            <a:off x="8027084" y="2589954"/>
            <a:ext cx="123339" cy="33247"/>
          </a:xfrm>
          <a:custGeom>
            <a:avLst/>
            <a:gdLst/>
            <a:ahLst/>
            <a:cxnLst/>
            <a:rect l="l" t="t" r="r" b="b"/>
            <a:pathLst>
              <a:path w="4704" h="1268" extrusionOk="0">
                <a:moveTo>
                  <a:pt x="634" y="0"/>
                </a:moveTo>
                <a:cubicBezTo>
                  <a:pt x="300" y="0"/>
                  <a:pt x="0" y="300"/>
                  <a:pt x="0" y="634"/>
                </a:cubicBezTo>
                <a:cubicBezTo>
                  <a:pt x="0" y="1001"/>
                  <a:pt x="300" y="1268"/>
                  <a:pt x="634" y="1268"/>
                </a:cubicBezTo>
                <a:lnTo>
                  <a:pt x="4070" y="1268"/>
                </a:lnTo>
                <a:cubicBezTo>
                  <a:pt x="4437" y="1268"/>
                  <a:pt x="4703" y="1001"/>
                  <a:pt x="4703" y="634"/>
                </a:cubicBezTo>
                <a:cubicBezTo>
                  <a:pt x="4703" y="300"/>
                  <a:pt x="4403" y="0"/>
                  <a:pt x="4070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27"/>
          <p:cNvSpPr/>
          <p:nvPr/>
        </p:nvSpPr>
        <p:spPr>
          <a:xfrm>
            <a:off x="7916882" y="2122898"/>
            <a:ext cx="649863" cy="545796"/>
          </a:xfrm>
          <a:custGeom>
            <a:avLst/>
            <a:gdLst/>
            <a:ahLst/>
            <a:cxnLst/>
            <a:rect l="l" t="t" r="r" b="b"/>
            <a:pathLst>
              <a:path w="24785" h="20816" extrusionOk="0">
                <a:moveTo>
                  <a:pt x="20815" y="0"/>
                </a:moveTo>
                <a:lnTo>
                  <a:pt x="0" y="20815"/>
                </a:lnTo>
                <a:lnTo>
                  <a:pt x="4303" y="20815"/>
                </a:lnTo>
                <a:lnTo>
                  <a:pt x="24584" y="534"/>
                </a:lnTo>
                <a:lnTo>
                  <a:pt x="24784" y="0"/>
                </a:lnTo>
                <a:close/>
              </a:path>
            </a:pathLst>
          </a:custGeom>
          <a:solidFill>
            <a:srgbClr val="E1F1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7"/>
          <p:cNvSpPr/>
          <p:nvPr/>
        </p:nvSpPr>
        <p:spPr>
          <a:xfrm>
            <a:off x="4992525" y="1047062"/>
            <a:ext cx="2624530" cy="1703569"/>
          </a:xfrm>
          <a:custGeom>
            <a:avLst/>
            <a:gdLst/>
            <a:ahLst/>
            <a:cxnLst/>
            <a:rect l="l" t="t" r="r" b="b"/>
            <a:pathLst>
              <a:path w="86029" h="55841" extrusionOk="0">
                <a:moveTo>
                  <a:pt x="2102" y="1"/>
                </a:moveTo>
                <a:cubicBezTo>
                  <a:pt x="935" y="1"/>
                  <a:pt x="1" y="935"/>
                  <a:pt x="1" y="2102"/>
                </a:cubicBezTo>
                <a:lnTo>
                  <a:pt x="1" y="53739"/>
                </a:lnTo>
                <a:cubicBezTo>
                  <a:pt x="1" y="54907"/>
                  <a:pt x="935" y="55841"/>
                  <a:pt x="2102" y="55841"/>
                </a:cubicBezTo>
                <a:lnTo>
                  <a:pt x="83894" y="55841"/>
                </a:lnTo>
                <a:cubicBezTo>
                  <a:pt x="85062" y="55841"/>
                  <a:pt x="86029" y="54907"/>
                  <a:pt x="86029" y="53739"/>
                </a:cubicBezTo>
                <a:lnTo>
                  <a:pt x="86029" y="2102"/>
                </a:lnTo>
                <a:cubicBezTo>
                  <a:pt x="86029" y="935"/>
                  <a:pt x="85062" y="1"/>
                  <a:pt x="83894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27"/>
          <p:cNvSpPr/>
          <p:nvPr/>
        </p:nvSpPr>
        <p:spPr>
          <a:xfrm>
            <a:off x="4992525" y="1047062"/>
            <a:ext cx="2624530" cy="274812"/>
          </a:xfrm>
          <a:custGeom>
            <a:avLst/>
            <a:gdLst/>
            <a:ahLst/>
            <a:cxnLst/>
            <a:rect l="l" t="t" r="r" b="b"/>
            <a:pathLst>
              <a:path w="86029" h="9008" extrusionOk="0">
                <a:moveTo>
                  <a:pt x="2436" y="1"/>
                </a:moveTo>
                <a:cubicBezTo>
                  <a:pt x="1102" y="1"/>
                  <a:pt x="1" y="1068"/>
                  <a:pt x="1" y="2436"/>
                </a:cubicBezTo>
                <a:lnTo>
                  <a:pt x="1" y="9007"/>
                </a:lnTo>
                <a:lnTo>
                  <a:pt x="86029" y="9007"/>
                </a:lnTo>
                <a:lnTo>
                  <a:pt x="86029" y="2436"/>
                </a:lnTo>
                <a:cubicBezTo>
                  <a:pt x="86029" y="1102"/>
                  <a:pt x="84928" y="1"/>
                  <a:pt x="835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27"/>
          <p:cNvSpPr/>
          <p:nvPr/>
        </p:nvSpPr>
        <p:spPr>
          <a:xfrm>
            <a:off x="5098380" y="1404255"/>
            <a:ext cx="2417933" cy="1256817"/>
          </a:xfrm>
          <a:custGeom>
            <a:avLst/>
            <a:gdLst/>
            <a:ahLst/>
            <a:cxnLst/>
            <a:rect l="l" t="t" r="r" b="b"/>
            <a:pathLst>
              <a:path w="79257" h="41197" extrusionOk="0">
                <a:moveTo>
                  <a:pt x="77522" y="41196"/>
                </a:moveTo>
                <a:lnTo>
                  <a:pt x="1735" y="41196"/>
                </a:lnTo>
                <a:cubicBezTo>
                  <a:pt x="767" y="41196"/>
                  <a:pt x="0" y="40429"/>
                  <a:pt x="0" y="39462"/>
                </a:cubicBezTo>
                <a:lnTo>
                  <a:pt x="0" y="1735"/>
                </a:lnTo>
                <a:cubicBezTo>
                  <a:pt x="0" y="768"/>
                  <a:pt x="767" y="0"/>
                  <a:pt x="1735" y="0"/>
                </a:cubicBezTo>
                <a:lnTo>
                  <a:pt x="77522" y="0"/>
                </a:lnTo>
                <a:cubicBezTo>
                  <a:pt x="78489" y="0"/>
                  <a:pt x="79257" y="768"/>
                  <a:pt x="79257" y="1735"/>
                </a:cubicBezTo>
                <a:lnTo>
                  <a:pt x="79257" y="39462"/>
                </a:lnTo>
                <a:cubicBezTo>
                  <a:pt x="79257" y="40429"/>
                  <a:pt x="78489" y="41196"/>
                  <a:pt x="77522" y="41196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27"/>
          <p:cNvSpPr/>
          <p:nvPr/>
        </p:nvSpPr>
        <p:spPr>
          <a:xfrm>
            <a:off x="5168574" y="1477530"/>
            <a:ext cx="57019" cy="116020"/>
          </a:xfrm>
          <a:custGeom>
            <a:avLst/>
            <a:gdLst/>
            <a:ahLst/>
            <a:cxnLst/>
            <a:rect l="l" t="t" r="r" b="b"/>
            <a:pathLst>
              <a:path w="1869" h="3803" fill="none" extrusionOk="0">
                <a:moveTo>
                  <a:pt x="1869" y="0"/>
                </a:moveTo>
                <a:lnTo>
                  <a:pt x="1" y="1901"/>
                </a:lnTo>
                <a:lnTo>
                  <a:pt x="1869" y="3803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27"/>
          <p:cNvSpPr/>
          <p:nvPr/>
        </p:nvSpPr>
        <p:spPr>
          <a:xfrm>
            <a:off x="5371072" y="1477530"/>
            <a:ext cx="58056" cy="116020"/>
          </a:xfrm>
          <a:custGeom>
            <a:avLst/>
            <a:gdLst/>
            <a:ahLst/>
            <a:cxnLst/>
            <a:rect l="l" t="t" r="r" b="b"/>
            <a:pathLst>
              <a:path w="1903" h="3803" fill="none" extrusionOk="0">
                <a:moveTo>
                  <a:pt x="1" y="0"/>
                </a:moveTo>
                <a:lnTo>
                  <a:pt x="1902" y="1901"/>
                </a:lnTo>
                <a:lnTo>
                  <a:pt x="1" y="3803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27"/>
          <p:cNvSpPr/>
          <p:nvPr/>
        </p:nvSpPr>
        <p:spPr>
          <a:xfrm>
            <a:off x="5274399" y="1477530"/>
            <a:ext cx="45822" cy="126210"/>
          </a:xfrm>
          <a:custGeom>
            <a:avLst/>
            <a:gdLst/>
            <a:ahLst/>
            <a:cxnLst/>
            <a:rect l="l" t="t" r="r" b="b"/>
            <a:pathLst>
              <a:path w="1502" h="4137" fill="none" extrusionOk="0">
                <a:moveTo>
                  <a:pt x="1" y="4136"/>
                </a:moveTo>
                <a:lnTo>
                  <a:pt x="1502" y="0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27"/>
          <p:cNvSpPr/>
          <p:nvPr/>
        </p:nvSpPr>
        <p:spPr>
          <a:xfrm>
            <a:off x="5473847" y="1588419"/>
            <a:ext cx="32613" cy="32613"/>
          </a:xfrm>
          <a:custGeom>
            <a:avLst/>
            <a:gdLst/>
            <a:ahLst/>
            <a:cxnLst/>
            <a:rect l="l" t="t" r="r" b="b"/>
            <a:pathLst>
              <a:path w="1069" h="1069" extrusionOk="0">
                <a:moveTo>
                  <a:pt x="535" y="1"/>
                </a:moveTo>
                <a:cubicBezTo>
                  <a:pt x="234" y="1"/>
                  <a:pt x="1" y="234"/>
                  <a:pt x="1" y="535"/>
                </a:cubicBezTo>
                <a:cubicBezTo>
                  <a:pt x="1" y="802"/>
                  <a:pt x="234" y="1068"/>
                  <a:pt x="535" y="1068"/>
                </a:cubicBezTo>
                <a:cubicBezTo>
                  <a:pt x="835" y="1068"/>
                  <a:pt x="1068" y="802"/>
                  <a:pt x="1068" y="535"/>
                </a:cubicBezTo>
                <a:cubicBezTo>
                  <a:pt x="1068" y="234"/>
                  <a:pt x="835" y="1"/>
                  <a:pt x="535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27"/>
          <p:cNvSpPr/>
          <p:nvPr/>
        </p:nvSpPr>
        <p:spPr>
          <a:xfrm>
            <a:off x="5521684" y="1588419"/>
            <a:ext cx="32582" cy="32613"/>
          </a:xfrm>
          <a:custGeom>
            <a:avLst/>
            <a:gdLst/>
            <a:ahLst/>
            <a:cxnLst/>
            <a:rect l="l" t="t" r="r" b="b"/>
            <a:pathLst>
              <a:path w="1068" h="1069" extrusionOk="0">
                <a:moveTo>
                  <a:pt x="534" y="1"/>
                </a:moveTo>
                <a:cubicBezTo>
                  <a:pt x="267" y="1"/>
                  <a:pt x="0" y="234"/>
                  <a:pt x="0" y="535"/>
                </a:cubicBezTo>
                <a:cubicBezTo>
                  <a:pt x="0" y="802"/>
                  <a:pt x="267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7"/>
          <p:cNvSpPr/>
          <p:nvPr/>
        </p:nvSpPr>
        <p:spPr>
          <a:xfrm>
            <a:off x="5589864" y="1588419"/>
            <a:ext cx="32582" cy="32613"/>
          </a:xfrm>
          <a:custGeom>
            <a:avLst/>
            <a:gdLst/>
            <a:ahLst/>
            <a:cxnLst/>
            <a:rect l="l" t="t" r="r" b="b"/>
            <a:pathLst>
              <a:path w="1068" h="1069" extrusionOk="0">
                <a:moveTo>
                  <a:pt x="534" y="1"/>
                </a:moveTo>
                <a:cubicBezTo>
                  <a:pt x="234" y="1"/>
                  <a:pt x="0" y="234"/>
                  <a:pt x="0" y="535"/>
                </a:cubicBezTo>
                <a:cubicBezTo>
                  <a:pt x="0" y="802"/>
                  <a:pt x="234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27"/>
          <p:cNvSpPr/>
          <p:nvPr/>
        </p:nvSpPr>
        <p:spPr>
          <a:xfrm>
            <a:off x="5197067" y="1721730"/>
            <a:ext cx="1737158" cy="31"/>
          </a:xfrm>
          <a:custGeom>
            <a:avLst/>
            <a:gdLst/>
            <a:ahLst/>
            <a:cxnLst/>
            <a:rect l="l" t="t" r="r" b="b"/>
            <a:pathLst>
              <a:path w="56942" h="1" fill="none" extrusionOk="0">
                <a:moveTo>
                  <a:pt x="1" y="1"/>
                </a:moveTo>
                <a:lnTo>
                  <a:pt x="56941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27"/>
          <p:cNvSpPr/>
          <p:nvPr/>
        </p:nvSpPr>
        <p:spPr>
          <a:xfrm>
            <a:off x="7038920" y="1721730"/>
            <a:ext cx="134355" cy="31"/>
          </a:xfrm>
          <a:custGeom>
            <a:avLst/>
            <a:gdLst/>
            <a:ahLst/>
            <a:cxnLst/>
            <a:rect l="l" t="t" r="r" b="b"/>
            <a:pathLst>
              <a:path w="4404" h="1" fill="none" extrusionOk="0">
                <a:moveTo>
                  <a:pt x="0" y="1"/>
                </a:moveTo>
                <a:lnTo>
                  <a:pt x="4403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27"/>
          <p:cNvSpPr/>
          <p:nvPr/>
        </p:nvSpPr>
        <p:spPr>
          <a:xfrm>
            <a:off x="7247520" y="1721730"/>
            <a:ext cx="170995" cy="31"/>
          </a:xfrm>
          <a:custGeom>
            <a:avLst/>
            <a:gdLst/>
            <a:ahLst/>
            <a:cxnLst/>
            <a:rect l="l" t="t" r="r" b="b"/>
            <a:pathLst>
              <a:path w="5605" h="1" fill="none" extrusionOk="0">
                <a:moveTo>
                  <a:pt x="0" y="1"/>
                </a:moveTo>
                <a:lnTo>
                  <a:pt x="5604" y="1"/>
                </a:lnTo>
              </a:path>
            </a:pathLst>
          </a:custGeom>
          <a:noFill/>
          <a:ln w="20850" cap="rnd" cmpd="sng">
            <a:solidFill>
              <a:srgbClr val="12D77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27"/>
          <p:cNvSpPr/>
          <p:nvPr/>
        </p:nvSpPr>
        <p:spPr>
          <a:xfrm>
            <a:off x="5197067" y="1858091"/>
            <a:ext cx="1086891" cy="31"/>
          </a:xfrm>
          <a:custGeom>
            <a:avLst/>
            <a:gdLst/>
            <a:ahLst/>
            <a:cxnLst/>
            <a:rect l="l" t="t" r="r" b="b"/>
            <a:pathLst>
              <a:path w="35627" h="1" fill="none" extrusionOk="0">
                <a:moveTo>
                  <a:pt x="1" y="1"/>
                </a:moveTo>
                <a:lnTo>
                  <a:pt x="35626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27"/>
          <p:cNvSpPr/>
          <p:nvPr/>
        </p:nvSpPr>
        <p:spPr>
          <a:xfrm>
            <a:off x="6444635" y="1858091"/>
            <a:ext cx="195431" cy="31"/>
          </a:xfrm>
          <a:custGeom>
            <a:avLst/>
            <a:gdLst/>
            <a:ahLst/>
            <a:cxnLst/>
            <a:rect l="l" t="t" r="r" b="b"/>
            <a:pathLst>
              <a:path w="6406" h="1" fill="none" extrusionOk="0">
                <a:moveTo>
                  <a:pt x="1" y="1"/>
                </a:moveTo>
                <a:lnTo>
                  <a:pt x="6405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27"/>
          <p:cNvSpPr/>
          <p:nvPr/>
        </p:nvSpPr>
        <p:spPr>
          <a:xfrm>
            <a:off x="6110870" y="1936461"/>
            <a:ext cx="529214" cy="31"/>
          </a:xfrm>
          <a:custGeom>
            <a:avLst/>
            <a:gdLst/>
            <a:ahLst/>
            <a:cxnLst/>
            <a:rect l="l" t="t" r="r" b="b"/>
            <a:pathLst>
              <a:path w="17347" h="1" fill="none" extrusionOk="0">
                <a:moveTo>
                  <a:pt x="17346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27"/>
          <p:cNvSpPr/>
          <p:nvPr/>
        </p:nvSpPr>
        <p:spPr>
          <a:xfrm>
            <a:off x="5931770" y="1936461"/>
            <a:ext cx="106898" cy="31"/>
          </a:xfrm>
          <a:custGeom>
            <a:avLst/>
            <a:gdLst/>
            <a:ahLst/>
            <a:cxnLst/>
            <a:rect l="l" t="t" r="r" b="b"/>
            <a:pathLst>
              <a:path w="3504" h="1" fill="none" extrusionOk="0">
                <a:moveTo>
                  <a:pt x="3503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27"/>
          <p:cNvSpPr/>
          <p:nvPr/>
        </p:nvSpPr>
        <p:spPr>
          <a:xfrm>
            <a:off x="5740468" y="1936461"/>
            <a:ext cx="106868" cy="31"/>
          </a:xfrm>
          <a:custGeom>
            <a:avLst/>
            <a:gdLst/>
            <a:ahLst/>
            <a:cxnLst/>
            <a:rect l="l" t="t" r="r" b="b"/>
            <a:pathLst>
              <a:path w="3503" h="1" fill="none" extrusionOk="0">
                <a:moveTo>
                  <a:pt x="3503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27"/>
          <p:cNvSpPr/>
          <p:nvPr/>
        </p:nvSpPr>
        <p:spPr>
          <a:xfrm>
            <a:off x="5550172" y="1936461"/>
            <a:ext cx="105861" cy="31"/>
          </a:xfrm>
          <a:custGeom>
            <a:avLst/>
            <a:gdLst/>
            <a:ahLst/>
            <a:cxnLst/>
            <a:rect l="l" t="t" r="r" b="b"/>
            <a:pathLst>
              <a:path w="3470" h="1" fill="none" extrusionOk="0">
                <a:moveTo>
                  <a:pt x="3470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27"/>
          <p:cNvSpPr/>
          <p:nvPr/>
        </p:nvSpPr>
        <p:spPr>
          <a:xfrm>
            <a:off x="5358870" y="1936461"/>
            <a:ext cx="105861" cy="31"/>
          </a:xfrm>
          <a:custGeom>
            <a:avLst/>
            <a:gdLst/>
            <a:ahLst/>
            <a:cxnLst/>
            <a:rect l="l" t="t" r="r" b="b"/>
            <a:pathLst>
              <a:path w="3470" h="1" fill="none" extrusionOk="0">
                <a:moveTo>
                  <a:pt x="3470" y="0"/>
                </a:moveTo>
                <a:lnTo>
                  <a:pt x="0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27"/>
          <p:cNvSpPr/>
          <p:nvPr/>
        </p:nvSpPr>
        <p:spPr>
          <a:xfrm>
            <a:off x="5358870" y="2032097"/>
            <a:ext cx="1647588" cy="31"/>
          </a:xfrm>
          <a:custGeom>
            <a:avLst/>
            <a:gdLst/>
            <a:ahLst/>
            <a:cxnLst/>
            <a:rect l="l" t="t" r="r" b="b"/>
            <a:pathLst>
              <a:path w="54006" h="1" fill="none" extrusionOk="0">
                <a:moveTo>
                  <a:pt x="54006" y="1"/>
                </a:moveTo>
                <a:lnTo>
                  <a:pt x="0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27"/>
          <p:cNvSpPr/>
          <p:nvPr/>
        </p:nvSpPr>
        <p:spPr>
          <a:xfrm>
            <a:off x="5197067" y="1936461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27"/>
          <p:cNvSpPr/>
          <p:nvPr/>
        </p:nvSpPr>
        <p:spPr>
          <a:xfrm>
            <a:off x="5197067" y="2032097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27"/>
          <p:cNvSpPr/>
          <p:nvPr/>
        </p:nvSpPr>
        <p:spPr>
          <a:xfrm>
            <a:off x="5197067" y="2127763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27"/>
          <p:cNvSpPr/>
          <p:nvPr/>
        </p:nvSpPr>
        <p:spPr>
          <a:xfrm>
            <a:off x="5197067" y="2223399"/>
            <a:ext cx="38714" cy="31"/>
          </a:xfrm>
          <a:custGeom>
            <a:avLst/>
            <a:gdLst/>
            <a:ahLst/>
            <a:cxnLst/>
            <a:rect l="l" t="t" r="r" b="b"/>
            <a:pathLst>
              <a:path w="1269" h="1" fill="none" extrusionOk="0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w="20850" cap="rnd" cmpd="sng">
            <a:solidFill>
              <a:srgbClr val="12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7"/>
          <p:cNvSpPr/>
          <p:nvPr/>
        </p:nvSpPr>
        <p:spPr>
          <a:xfrm>
            <a:off x="7106064" y="2032097"/>
            <a:ext cx="226976" cy="31"/>
          </a:xfrm>
          <a:custGeom>
            <a:avLst/>
            <a:gdLst/>
            <a:ahLst/>
            <a:cxnLst/>
            <a:rect l="l" t="t" r="r" b="b"/>
            <a:pathLst>
              <a:path w="7440" h="1" fill="none" extrusionOk="0">
                <a:moveTo>
                  <a:pt x="1" y="1"/>
                </a:moveTo>
                <a:lnTo>
                  <a:pt x="7439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7"/>
          <p:cNvSpPr/>
          <p:nvPr/>
        </p:nvSpPr>
        <p:spPr>
          <a:xfrm>
            <a:off x="5354813" y="2127763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27"/>
          <p:cNvSpPr/>
          <p:nvPr/>
        </p:nvSpPr>
        <p:spPr>
          <a:xfrm>
            <a:off x="5354813" y="2225443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27"/>
          <p:cNvSpPr/>
          <p:nvPr/>
        </p:nvSpPr>
        <p:spPr>
          <a:xfrm>
            <a:off x="5354813" y="2324160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27"/>
          <p:cNvSpPr/>
          <p:nvPr/>
        </p:nvSpPr>
        <p:spPr>
          <a:xfrm>
            <a:off x="5354813" y="2421840"/>
            <a:ext cx="455935" cy="31"/>
          </a:xfrm>
          <a:custGeom>
            <a:avLst/>
            <a:gdLst/>
            <a:ahLst/>
            <a:cxnLst/>
            <a:rect l="l" t="t" r="r" b="b"/>
            <a:pathLst>
              <a:path w="14945" h="1" fill="none" extrusionOk="0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w="20850" cap="rnd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27"/>
          <p:cNvSpPr/>
          <p:nvPr/>
        </p:nvSpPr>
        <p:spPr>
          <a:xfrm>
            <a:off x="6110870" y="2421840"/>
            <a:ext cx="928130" cy="31"/>
          </a:xfrm>
          <a:custGeom>
            <a:avLst/>
            <a:gdLst/>
            <a:ahLst/>
            <a:cxnLst/>
            <a:rect l="l" t="t" r="r" b="b"/>
            <a:pathLst>
              <a:path w="30423" h="1" fill="none" extrusionOk="0">
                <a:moveTo>
                  <a:pt x="0" y="1"/>
                </a:moveTo>
                <a:lnTo>
                  <a:pt x="30422" y="1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27"/>
          <p:cNvSpPr/>
          <p:nvPr/>
        </p:nvSpPr>
        <p:spPr>
          <a:xfrm>
            <a:off x="6661380" y="2324160"/>
            <a:ext cx="377591" cy="31"/>
          </a:xfrm>
          <a:custGeom>
            <a:avLst/>
            <a:gdLst/>
            <a:ahLst/>
            <a:cxnLst/>
            <a:rect l="l" t="t" r="r" b="b"/>
            <a:pathLst>
              <a:path w="12377" h="1" fill="none" extrusionOk="0">
                <a:moveTo>
                  <a:pt x="1" y="0"/>
                </a:moveTo>
                <a:lnTo>
                  <a:pt x="12376" y="0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27"/>
          <p:cNvSpPr/>
          <p:nvPr/>
        </p:nvSpPr>
        <p:spPr>
          <a:xfrm>
            <a:off x="6889319" y="2223399"/>
            <a:ext cx="149639" cy="31"/>
          </a:xfrm>
          <a:custGeom>
            <a:avLst/>
            <a:gdLst/>
            <a:ahLst/>
            <a:cxnLst/>
            <a:rect l="l" t="t" r="r" b="b"/>
            <a:pathLst>
              <a:path w="4905" h="1" fill="none" extrusionOk="0">
                <a:moveTo>
                  <a:pt x="1" y="1"/>
                </a:moveTo>
                <a:lnTo>
                  <a:pt x="4904" y="1"/>
                </a:lnTo>
              </a:path>
            </a:pathLst>
          </a:custGeom>
          <a:noFill/>
          <a:ln w="20850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27"/>
          <p:cNvSpPr/>
          <p:nvPr/>
        </p:nvSpPr>
        <p:spPr>
          <a:xfrm>
            <a:off x="7602007" y="1310369"/>
            <a:ext cx="1114298" cy="1734401"/>
          </a:xfrm>
          <a:custGeom>
            <a:avLst/>
            <a:gdLst/>
            <a:ahLst/>
            <a:cxnLst/>
            <a:rect l="l" t="t" r="r" b="b"/>
            <a:pathLst>
              <a:path w="42498" h="66148" extrusionOk="0">
                <a:moveTo>
                  <a:pt x="2169" y="1"/>
                </a:moveTo>
                <a:cubicBezTo>
                  <a:pt x="968" y="1"/>
                  <a:pt x="0" y="968"/>
                  <a:pt x="0" y="2169"/>
                </a:cubicBezTo>
                <a:lnTo>
                  <a:pt x="0" y="63980"/>
                </a:lnTo>
                <a:cubicBezTo>
                  <a:pt x="0" y="65181"/>
                  <a:pt x="968" y="66148"/>
                  <a:pt x="2169" y="66148"/>
                </a:cubicBezTo>
                <a:lnTo>
                  <a:pt x="40329" y="66148"/>
                </a:lnTo>
                <a:cubicBezTo>
                  <a:pt x="41530" y="66148"/>
                  <a:pt x="42497" y="65181"/>
                  <a:pt x="42497" y="63980"/>
                </a:cubicBezTo>
                <a:lnTo>
                  <a:pt x="42497" y="2169"/>
                </a:lnTo>
                <a:cubicBezTo>
                  <a:pt x="42497" y="968"/>
                  <a:pt x="41530" y="1"/>
                  <a:pt x="40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27"/>
          <p:cNvSpPr/>
          <p:nvPr/>
        </p:nvSpPr>
        <p:spPr>
          <a:xfrm>
            <a:off x="7602007" y="1310369"/>
            <a:ext cx="1114298" cy="157451"/>
          </a:xfrm>
          <a:custGeom>
            <a:avLst/>
            <a:gdLst/>
            <a:ahLst/>
            <a:cxnLst/>
            <a:rect l="l" t="t" r="r" b="b"/>
            <a:pathLst>
              <a:path w="42498" h="6005" extrusionOk="0">
                <a:moveTo>
                  <a:pt x="1635" y="1"/>
                </a:moveTo>
                <a:cubicBezTo>
                  <a:pt x="734" y="1"/>
                  <a:pt x="0" y="734"/>
                  <a:pt x="0" y="1635"/>
                </a:cubicBezTo>
                <a:lnTo>
                  <a:pt x="0" y="6005"/>
                </a:lnTo>
                <a:lnTo>
                  <a:pt x="42497" y="6005"/>
                </a:lnTo>
                <a:lnTo>
                  <a:pt x="42497" y="1635"/>
                </a:lnTo>
                <a:cubicBezTo>
                  <a:pt x="42497" y="734"/>
                  <a:pt x="41764" y="1"/>
                  <a:pt x="4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27"/>
          <p:cNvSpPr/>
          <p:nvPr/>
        </p:nvSpPr>
        <p:spPr>
          <a:xfrm>
            <a:off x="7662365" y="1515042"/>
            <a:ext cx="996203" cy="1478126"/>
          </a:xfrm>
          <a:custGeom>
            <a:avLst/>
            <a:gdLst/>
            <a:ahLst/>
            <a:cxnLst/>
            <a:rect l="l" t="t" r="r" b="b"/>
            <a:pathLst>
              <a:path w="37994" h="56374" extrusionOk="0">
                <a:moveTo>
                  <a:pt x="36259" y="56374"/>
                </a:moveTo>
                <a:lnTo>
                  <a:pt x="1768" y="56374"/>
                </a:lnTo>
                <a:cubicBezTo>
                  <a:pt x="801" y="56374"/>
                  <a:pt x="0" y="55607"/>
                  <a:pt x="0" y="54639"/>
                </a:cubicBezTo>
                <a:lnTo>
                  <a:pt x="0" y="1735"/>
                </a:lnTo>
                <a:cubicBezTo>
                  <a:pt x="0" y="767"/>
                  <a:pt x="801" y="0"/>
                  <a:pt x="1768" y="0"/>
                </a:cubicBezTo>
                <a:lnTo>
                  <a:pt x="36259" y="0"/>
                </a:lnTo>
                <a:cubicBezTo>
                  <a:pt x="37227" y="0"/>
                  <a:pt x="37994" y="767"/>
                  <a:pt x="37994" y="1735"/>
                </a:cubicBezTo>
                <a:lnTo>
                  <a:pt x="37994" y="54639"/>
                </a:lnTo>
                <a:cubicBezTo>
                  <a:pt x="37994" y="55607"/>
                  <a:pt x="37227" y="56374"/>
                  <a:pt x="36259" y="56374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27"/>
          <p:cNvSpPr/>
          <p:nvPr/>
        </p:nvSpPr>
        <p:spPr>
          <a:xfrm>
            <a:off x="7905503" y="1362835"/>
            <a:ext cx="53384" cy="27164"/>
          </a:xfrm>
          <a:custGeom>
            <a:avLst/>
            <a:gdLst/>
            <a:ahLst/>
            <a:cxnLst/>
            <a:rect l="l" t="t" r="r" b="b"/>
            <a:pathLst>
              <a:path w="2036" h="1036" extrusionOk="0">
                <a:moveTo>
                  <a:pt x="1001" y="1"/>
                </a:moveTo>
                <a:cubicBezTo>
                  <a:pt x="434" y="1"/>
                  <a:pt x="0" y="435"/>
                  <a:pt x="0" y="1002"/>
                </a:cubicBezTo>
                <a:lnTo>
                  <a:pt x="0" y="1035"/>
                </a:lnTo>
                <a:cubicBezTo>
                  <a:pt x="0" y="468"/>
                  <a:pt x="434" y="1"/>
                  <a:pt x="1001" y="1"/>
                </a:cubicBezTo>
                <a:close/>
                <a:moveTo>
                  <a:pt x="1001" y="1"/>
                </a:moveTo>
                <a:cubicBezTo>
                  <a:pt x="1568" y="1"/>
                  <a:pt x="2035" y="468"/>
                  <a:pt x="2035" y="1035"/>
                </a:cubicBezTo>
                <a:lnTo>
                  <a:pt x="2035" y="1002"/>
                </a:lnTo>
                <a:cubicBezTo>
                  <a:pt x="2035" y="435"/>
                  <a:pt x="1568" y="1"/>
                  <a:pt x="1001" y="1"/>
                </a:cubicBezTo>
                <a:close/>
              </a:path>
            </a:pathLst>
          </a:custGeom>
          <a:solidFill>
            <a:srgbClr val="84FA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27"/>
          <p:cNvSpPr/>
          <p:nvPr/>
        </p:nvSpPr>
        <p:spPr>
          <a:xfrm>
            <a:off x="7710453" y="1688198"/>
            <a:ext cx="707599" cy="16650"/>
          </a:xfrm>
          <a:custGeom>
            <a:avLst/>
            <a:gdLst/>
            <a:ahLst/>
            <a:cxnLst/>
            <a:rect l="l" t="t" r="r" b="b"/>
            <a:pathLst>
              <a:path w="26987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34" y="635"/>
                </a:cubicBezTo>
                <a:lnTo>
                  <a:pt x="26686" y="635"/>
                </a:lnTo>
                <a:cubicBezTo>
                  <a:pt x="26853" y="635"/>
                  <a:pt x="26987" y="501"/>
                  <a:pt x="26987" y="301"/>
                </a:cubicBezTo>
                <a:cubicBezTo>
                  <a:pt x="26987" y="134"/>
                  <a:pt x="26853" y="1"/>
                  <a:pt x="2668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27"/>
          <p:cNvSpPr/>
          <p:nvPr/>
        </p:nvSpPr>
        <p:spPr>
          <a:xfrm>
            <a:off x="8461758" y="1688198"/>
            <a:ext cx="68251" cy="16650"/>
          </a:xfrm>
          <a:custGeom>
            <a:avLst/>
            <a:gdLst/>
            <a:ahLst/>
            <a:cxnLst/>
            <a:rect l="l" t="t" r="r" b="b"/>
            <a:pathLst>
              <a:path w="2603" h="635" extrusionOk="0">
                <a:moveTo>
                  <a:pt x="301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01" y="635"/>
                </a:cubicBezTo>
                <a:lnTo>
                  <a:pt x="2269" y="635"/>
                </a:lnTo>
                <a:cubicBezTo>
                  <a:pt x="2436" y="635"/>
                  <a:pt x="2602" y="501"/>
                  <a:pt x="2602" y="301"/>
                </a:cubicBezTo>
                <a:cubicBezTo>
                  <a:pt x="2602" y="134"/>
                  <a:pt x="2436" y="1"/>
                  <a:pt x="2269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27"/>
          <p:cNvSpPr/>
          <p:nvPr/>
        </p:nvSpPr>
        <p:spPr>
          <a:xfrm>
            <a:off x="8556228" y="1688198"/>
            <a:ext cx="55114" cy="16650"/>
          </a:xfrm>
          <a:custGeom>
            <a:avLst/>
            <a:gdLst/>
            <a:ahLst/>
            <a:cxnLst/>
            <a:rect l="l" t="t" r="r" b="b"/>
            <a:pathLst>
              <a:path w="2102" h="635" extrusionOk="0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5"/>
                  <a:pt x="300" y="635"/>
                </a:cubicBezTo>
                <a:lnTo>
                  <a:pt x="1768" y="635"/>
                </a:lnTo>
                <a:cubicBezTo>
                  <a:pt x="1968" y="635"/>
                  <a:pt x="2102" y="501"/>
                  <a:pt x="2102" y="301"/>
                </a:cubicBezTo>
                <a:cubicBezTo>
                  <a:pt x="2102" y="134"/>
                  <a:pt x="1968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27"/>
          <p:cNvSpPr/>
          <p:nvPr/>
        </p:nvSpPr>
        <p:spPr>
          <a:xfrm>
            <a:off x="7710453" y="1766045"/>
            <a:ext cx="404994" cy="16650"/>
          </a:xfrm>
          <a:custGeom>
            <a:avLst/>
            <a:gdLst/>
            <a:ahLst/>
            <a:cxnLst/>
            <a:rect l="l" t="t" r="r" b="b"/>
            <a:pathLst>
              <a:path w="15446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5112" y="634"/>
                </a:lnTo>
                <a:cubicBezTo>
                  <a:pt x="15312" y="634"/>
                  <a:pt x="15445" y="501"/>
                  <a:pt x="15445" y="334"/>
                </a:cubicBezTo>
                <a:cubicBezTo>
                  <a:pt x="15445" y="134"/>
                  <a:pt x="15312" y="1"/>
                  <a:pt x="15112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7"/>
          <p:cNvSpPr/>
          <p:nvPr/>
        </p:nvSpPr>
        <p:spPr>
          <a:xfrm>
            <a:off x="8122394" y="1766045"/>
            <a:ext cx="127744" cy="16650"/>
          </a:xfrm>
          <a:custGeom>
            <a:avLst/>
            <a:gdLst/>
            <a:ahLst/>
            <a:cxnLst/>
            <a:rect l="l" t="t" r="r" b="b"/>
            <a:pathLst>
              <a:path w="4872" h="635" extrusionOk="0">
                <a:moveTo>
                  <a:pt x="301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4571" y="634"/>
                </a:lnTo>
                <a:cubicBezTo>
                  <a:pt x="4738" y="634"/>
                  <a:pt x="4871" y="501"/>
                  <a:pt x="4871" y="334"/>
                </a:cubicBezTo>
                <a:cubicBezTo>
                  <a:pt x="4871" y="134"/>
                  <a:pt x="4738" y="1"/>
                  <a:pt x="4571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27"/>
          <p:cNvSpPr/>
          <p:nvPr/>
        </p:nvSpPr>
        <p:spPr>
          <a:xfrm>
            <a:off x="8164398" y="1810645"/>
            <a:ext cx="85739" cy="17515"/>
          </a:xfrm>
          <a:custGeom>
            <a:avLst/>
            <a:gdLst/>
            <a:ahLst/>
            <a:cxnLst/>
            <a:rect l="l" t="t" r="r" b="b"/>
            <a:pathLst>
              <a:path w="3270" h="668" extrusionOk="0">
                <a:moveTo>
                  <a:pt x="334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34" y="668"/>
                </a:cubicBezTo>
                <a:lnTo>
                  <a:pt x="2969" y="668"/>
                </a:lnTo>
                <a:cubicBezTo>
                  <a:pt x="3136" y="668"/>
                  <a:pt x="3269" y="501"/>
                  <a:pt x="3269" y="334"/>
                </a:cubicBezTo>
                <a:cubicBezTo>
                  <a:pt x="3269" y="168"/>
                  <a:pt x="3136" y="1"/>
                  <a:pt x="296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27"/>
          <p:cNvSpPr/>
          <p:nvPr/>
        </p:nvSpPr>
        <p:spPr>
          <a:xfrm>
            <a:off x="8122394" y="1810645"/>
            <a:ext cx="25407" cy="17515"/>
          </a:xfrm>
          <a:custGeom>
            <a:avLst/>
            <a:gdLst/>
            <a:ahLst/>
            <a:cxnLst/>
            <a:rect l="l" t="t" r="r" b="b"/>
            <a:pathLst>
              <a:path w="969" h="668" extrusionOk="0">
                <a:moveTo>
                  <a:pt x="335" y="1"/>
                </a:moveTo>
                <a:cubicBezTo>
                  <a:pt x="168" y="1"/>
                  <a:pt x="1" y="168"/>
                  <a:pt x="1" y="334"/>
                </a:cubicBezTo>
                <a:cubicBezTo>
                  <a:pt x="1" y="535"/>
                  <a:pt x="168" y="668"/>
                  <a:pt x="335" y="668"/>
                </a:cubicBezTo>
                <a:lnTo>
                  <a:pt x="635" y="668"/>
                </a:lnTo>
                <a:cubicBezTo>
                  <a:pt x="802" y="668"/>
                  <a:pt x="968" y="501"/>
                  <a:pt x="968" y="334"/>
                </a:cubicBezTo>
                <a:cubicBezTo>
                  <a:pt x="968" y="168"/>
                  <a:pt x="835" y="1"/>
                  <a:pt x="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27"/>
          <p:cNvSpPr/>
          <p:nvPr/>
        </p:nvSpPr>
        <p:spPr>
          <a:xfrm>
            <a:off x="8021814" y="1810645"/>
            <a:ext cx="77008" cy="17515"/>
          </a:xfrm>
          <a:custGeom>
            <a:avLst/>
            <a:gdLst/>
            <a:ahLst/>
            <a:cxnLst/>
            <a:rect l="l" t="t" r="r" b="b"/>
            <a:pathLst>
              <a:path w="2937" h="668" extrusionOk="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36" y="501"/>
                  <a:pt x="2936" y="334"/>
                </a:cubicBezTo>
                <a:cubicBezTo>
                  <a:pt x="2936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27"/>
          <p:cNvSpPr/>
          <p:nvPr/>
        </p:nvSpPr>
        <p:spPr>
          <a:xfrm>
            <a:off x="7912503" y="1810645"/>
            <a:ext cx="77873" cy="17515"/>
          </a:xfrm>
          <a:custGeom>
            <a:avLst/>
            <a:gdLst/>
            <a:ahLst/>
            <a:cxnLst/>
            <a:rect l="l" t="t" r="r" b="b"/>
            <a:pathLst>
              <a:path w="2970" h="668" extrusionOk="0">
                <a:moveTo>
                  <a:pt x="300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00" y="668"/>
                </a:cubicBezTo>
                <a:lnTo>
                  <a:pt x="2635" y="668"/>
                </a:lnTo>
                <a:cubicBezTo>
                  <a:pt x="2802" y="668"/>
                  <a:pt x="2969" y="501"/>
                  <a:pt x="2936" y="334"/>
                </a:cubicBezTo>
                <a:cubicBezTo>
                  <a:pt x="2936" y="168"/>
                  <a:pt x="2802" y="1"/>
                  <a:pt x="2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27"/>
          <p:cNvSpPr/>
          <p:nvPr/>
        </p:nvSpPr>
        <p:spPr>
          <a:xfrm>
            <a:off x="7803166" y="1810645"/>
            <a:ext cx="77873" cy="17515"/>
          </a:xfrm>
          <a:custGeom>
            <a:avLst/>
            <a:gdLst/>
            <a:ahLst/>
            <a:cxnLst/>
            <a:rect l="l" t="t" r="r" b="b"/>
            <a:pathLst>
              <a:path w="2970" h="668" extrusionOk="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69" y="501"/>
                  <a:pt x="2969" y="334"/>
                </a:cubicBezTo>
                <a:cubicBezTo>
                  <a:pt x="2969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27"/>
          <p:cNvSpPr/>
          <p:nvPr/>
        </p:nvSpPr>
        <p:spPr>
          <a:xfrm>
            <a:off x="7803166" y="1865759"/>
            <a:ext cx="656863" cy="16650"/>
          </a:xfrm>
          <a:custGeom>
            <a:avLst/>
            <a:gdLst/>
            <a:ahLst/>
            <a:cxnLst/>
            <a:rect l="l" t="t" r="r" b="b"/>
            <a:pathLst>
              <a:path w="25052" h="635" extrusionOk="0">
                <a:moveTo>
                  <a:pt x="301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24718" y="634"/>
                </a:lnTo>
                <a:cubicBezTo>
                  <a:pt x="24885" y="634"/>
                  <a:pt x="25052" y="501"/>
                  <a:pt x="25018" y="334"/>
                </a:cubicBezTo>
                <a:cubicBezTo>
                  <a:pt x="25018" y="134"/>
                  <a:pt x="24885" y="0"/>
                  <a:pt x="247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27"/>
          <p:cNvSpPr/>
          <p:nvPr/>
        </p:nvSpPr>
        <p:spPr>
          <a:xfrm>
            <a:off x="7710453" y="1810645"/>
            <a:ext cx="39382" cy="17515"/>
          </a:xfrm>
          <a:custGeom>
            <a:avLst/>
            <a:gdLst/>
            <a:ahLst/>
            <a:cxnLst/>
            <a:rect l="l" t="t" r="r" b="b"/>
            <a:pathLst>
              <a:path w="1502" h="668" extrusionOk="0">
                <a:moveTo>
                  <a:pt x="334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8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27"/>
          <p:cNvSpPr/>
          <p:nvPr/>
        </p:nvSpPr>
        <p:spPr>
          <a:xfrm>
            <a:off x="7710453" y="1865759"/>
            <a:ext cx="39382" cy="16650"/>
          </a:xfrm>
          <a:custGeom>
            <a:avLst/>
            <a:gdLst/>
            <a:ahLst/>
            <a:cxnLst/>
            <a:rect l="l" t="t" r="r" b="b"/>
            <a:pathLst>
              <a:path w="1502" h="635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1"/>
                  <a:pt x="1468" y="334"/>
                </a:cubicBezTo>
                <a:cubicBezTo>
                  <a:pt x="1468" y="134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27"/>
          <p:cNvSpPr/>
          <p:nvPr/>
        </p:nvSpPr>
        <p:spPr>
          <a:xfrm>
            <a:off x="7710453" y="1919982"/>
            <a:ext cx="39382" cy="17515"/>
          </a:xfrm>
          <a:custGeom>
            <a:avLst/>
            <a:gdLst/>
            <a:ahLst/>
            <a:cxnLst/>
            <a:rect l="l" t="t" r="r" b="b"/>
            <a:pathLst>
              <a:path w="1502" h="668" extrusionOk="0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7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27"/>
          <p:cNvSpPr/>
          <p:nvPr/>
        </p:nvSpPr>
        <p:spPr>
          <a:xfrm>
            <a:off x="7710453" y="1975097"/>
            <a:ext cx="39382" cy="16623"/>
          </a:xfrm>
          <a:custGeom>
            <a:avLst/>
            <a:gdLst/>
            <a:ahLst/>
            <a:cxnLst/>
            <a:rect l="l" t="t" r="r" b="b"/>
            <a:pathLst>
              <a:path w="1502" h="634" extrusionOk="0">
                <a:moveTo>
                  <a:pt x="334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0"/>
                  <a:pt x="1468" y="300"/>
                </a:cubicBezTo>
                <a:cubicBezTo>
                  <a:pt x="1468" y="133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27"/>
          <p:cNvSpPr/>
          <p:nvPr/>
        </p:nvSpPr>
        <p:spPr>
          <a:xfrm>
            <a:off x="8500249" y="1865759"/>
            <a:ext cx="96227" cy="16650"/>
          </a:xfrm>
          <a:custGeom>
            <a:avLst/>
            <a:gdLst/>
            <a:ahLst/>
            <a:cxnLst/>
            <a:rect l="l" t="t" r="r" b="b"/>
            <a:pathLst>
              <a:path w="3670" h="635" extrusionOk="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34"/>
                  <a:pt x="300" y="634"/>
                </a:cubicBezTo>
                <a:lnTo>
                  <a:pt x="3336" y="634"/>
                </a:lnTo>
                <a:cubicBezTo>
                  <a:pt x="3503" y="634"/>
                  <a:pt x="3670" y="501"/>
                  <a:pt x="3670" y="334"/>
                </a:cubicBezTo>
                <a:cubicBezTo>
                  <a:pt x="3670" y="134"/>
                  <a:pt x="3536" y="0"/>
                  <a:pt x="3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27"/>
          <p:cNvSpPr/>
          <p:nvPr/>
        </p:nvSpPr>
        <p:spPr>
          <a:xfrm>
            <a:off x="7800544" y="1919982"/>
            <a:ext cx="277276" cy="17515"/>
          </a:xfrm>
          <a:custGeom>
            <a:avLst/>
            <a:gdLst/>
            <a:ahLst/>
            <a:cxnLst/>
            <a:rect l="l" t="t" r="r" b="b"/>
            <a:pathLst>
              <a:path w="10575" h="668" extrusionOk="0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0275" y="668"/>
                </a:lnTo>
                <a:cubicBezTo>
                  <a:pt x="10441" y="668"/>
                  <a:pt x="10575" y="501"/>
                  <a:pt x="10575" y="334"/>
                </a:cubicBezTo>
                <a:cubicBezTo>
                  <a:pt x="10575" y="167"/>
                  <a:pt x="10441" y="1"/>
                  <a:pt x="10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27"/>
          <p:cNvSpPr/>
          <p:nvPr/>
        </p:nvSpPr>
        <p:spPr>
          <a:xfrm>
            <a:off x="8164398" y="2087921"/>
            <a:ext cx="314011" cy="17515"/>
          </a:xfrm>
          <a:custGeom>
            <a:avLst/>
            <a:gdLst/>
            <a:ahLst/>
            <a:cxnLst/>
            <a:rect l="l" t="t" r="r" b="b"/>
            <a:pathLst>
              <a:path w="11976" h="668" extrusionOk="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0"/>
                  <a:pt x="134" y="667"/>
                  <a:pt x="300" y="667"/>
                </a:cubicBezTo>
                <a:lnTo>
                  <a:pt x="11642" y="667"/>
                </a:lnTo>
                <a:cubicBezTo>
                  <a:pt x="11842" y="667"/>
                  <a:pt x="11975" y="500"/>
                  <a:pt x="11975" y="334"/>
                </a:cubicBezTo>
                <a:cubicBezTo>
                  <a:pt x="11975" y="134"/>
                  <a:pt x="11842" y="0"/>
                  <a:pt x="116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27"/>
          <p:cNvSpPr/>
          <p:nvPr/>
        </p:nvSpPr>
        <p:spPr>
          <a:xfrm>
            <a:off x="8245732" y="2031941"/>
            <a:ext cx="232676" cy="17515"/>
          </a:xfrm>
          <a:custGeom>
            <a:avLst/>
            <a:gdLst/>
            <a:ahLst/>
            <a:cxnLst/>
            <a:rect l="l" t="t" r="r" b="b"/>
            <a:pathLst>
              <a:path w="8874" h="668" extrusionOk="0">
                <a:moveTo>
                  <a:pt x="334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67"/>
                  <a:pt x="334" y="667"/>
                </a:cubicBezTo>
                <a:lnTo>
                  <a:pt x="8540" y="667"/>
                </a:lnTo>
                <a:cubicBezTo>
                  <a:pt x="8740" y="667"/>
                  <a:pt x="8873" y="501"/>
                  <a:pt x="8873" y="334"/>
                </a:cubicBezTo>
                <a:cubicBezTo>
                  <a:pt x="8873" y="134"/>
                  <a:pt x="8740" y="0"/>
                  <a:pt x="854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27"/>
          <p:cNvSpPr/>
          <p:nvPr/>
        </p:nvSpPr>
        <p:spPr>
          <a:xfrm>
            <a:off x="8376045" y="1975097"/>
            <a:ext cx="102363" cy="16623"/>
          </a:xfrm>
          <a:custGeom>
            <a:avLst/>
            <a:gdLst/>
            <a:ahLst/>
            <a:cxnLst/>
            <a:rect l="l" t="t" r="r" b="b"/>
            <a:pathLst>
              <a:path w="3904" h="634" extrusionOk="0">
                <a:moveTo>
                  <a:pt x="301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01" y="634"/>
                </a:cubicBezTo>
                <a:lnTo>
                  <a:pt x="3570" y="634"/>
                </a:lnTo>
                <a:cubicBezTo>
                  <a:pt x="3770" y="634"/>
                  <a:pt x="3903" y="500"/>
                  <a:pt x="3903" y="300"/>
                </a:cubicBezTo>
                <a:cubicBezTo>
                  <a:pt x="3903" y="133"/>
                  <a:pt x="3770" y="0"/>
                  <a:pt x="35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27"/>
          <p:cNvSpPr/>
          <p:nvPr/>
        </p:nvSpPr>
        <p:spPr>
          <a:xfrm>
            <a:off x="7710453" y="1612108"/>
            <a:ext cx="328012" cy="16650"/>
          </a:xfrm>
          <a:custGeom>
            <a:avLst/>
            <a:gdLst/>
            <a:ahLst/>
            <a:cxnLst/>
            <a:rect l="l" t="t" r="r" b="b"/>
            <a:pathLst>
              <a:path w="12510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2176" y="635"/>
                </a:lnTo>
                <a:cubicBezTo>
                  <a:pt x="12376" y="635"/>
                  <a:pt x="12510" y="501"/>
                  <a:pt x="12510" y="334"/>
                </a:cubicBezTo>
                <a:cubicBezTo>
                  <a:pt x="12510" y="134"/>
                  <a:pt x="12376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27"/>
          <p:cNvSpPr/>
          <p:nvPr/>
        </p:nvSpPr>
        <p:spPr>
          <a:xfrm>
            <a:off x="7710453" y="2220856"/>
            <a:ext cx="530064" cy="17515"/>
          </a:xfrm>
          <a:custGeom>
            <a:avLst/>
            <a:gdLst/>
            <a:ahLst/>
            <a:cxnLst/>
            <a:rect l="l" t="t" r="r" b="b"/>
            <a:pathLst>
              <a:path w="20216" h="668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7"/>
          <p:cNvSpPr/>
          <p:nvPr/>
        </p:nvSpPr>
        <p:spPr>
          <a:xfrm>
            <a:off x="7710453" y="2288189"/>
            <a:ext cx="530064" cy="17541"/>
          </a:xfrm>
          <a:custGeom>
            <a:avLst/>
            <a:gdLst/>
            <a:ahLst/>
            <a:cxnLst/>
            <a:rect l="l" t="t" r="r" b="b"/>
            <a:pathLst>
              <a:path w="20216" h="669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7"/>
          <p:cNvSpPr/>
          <p:nvPr/>
        </p:nvSpPr>
        <p:spPr>
          <a:xfrm>
            <a:off x="7710453" y="2355548"/>
            <a:ext cx="529172" cy="17515"/>
          </a:xfrm>
          <a:custGeom>
            <a:avLst/>
            <a:gdLst/>
            <a:ahLst/>
            <a:cxnLst/>
            <a:rect l="l" t="t" r="r" b="b"/>
            <a:pathLst>
              <a:path w="20182" h="668" extrusionOk="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182" y="501"/>
                  <a:pt x="20182" y="334"/>
                </a:cubicBezTo>
                <a:cubicBezTo>
                  <a:pt x="20182" y="167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7"/>
          <p:cNvSpPr/>
          <p:nvPr/>
        </p:nvSpPr>
        <p:spPr>
          <a:xfrm>
            <a:off x="7710453" y="2757866"/>
            <a:ext cx="529172" cy="16650"/>
          </a:xfrm>
          <a:custGeom>
            <a:avLst/>
            <a:gdLst/>
            <a:ahLst/>
            <a:cxnLst/>
            <a:rect l="l" t="t" r="r" b="b"/>
            <a:pathLst>
              <a:path w="20182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9882" y="635"/>
                </a:lnTo>
                <a:cubicBezTo>
                  <a:pt x="20048" y="635"/>
                  <a:pt x="20182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7"/>
          <p:cNvSpPr/>
          <p:nvPr/>
        </p:nvSpPr>
        <p:spPr>
          <a:xfrm>
            <a:off x="8192375" y="2143009"/>
            <a:ext cx="157451" cy="16650"/>
          </a:xfrm>
          <a:custGeom>
            <a:avLst/>
            <a:gdLst/>
            <a:ahLst/>
            <a:cxnLst/>
            <a:rect l="l" t="t" r="r" b="b"/>
            <a:pathLst>
              <a:path w="6005" h="635" extrusionOk="0">
                <a:moveTo>
                  <a:pt x="334" y="1"/>
                </a:moveTo>
                <a:cubicBezTo>
                  <a:pt x="167" y="1"/>
                  <a:pt x="1" y="134"/>
                  <a:pt x="1" y="334"/>
                </a:cubicBezTo>
                <a:cubicBezTo>
                  <a:pt x="1" y="501"/>
                  <a:pt x="167" y="634"/>
                  <a:pt x="334" y="634"/>
                </a:cubicBezTo>
                <a:lnTo>
                  <a:pt x="5671" y="634"/>
                </a:lnTo>
                <a:cubicBezTo>
                  <a:pt x="5838" y="634"/>
                  <a:pt x="6005" y="501"/>
                  <a:pt x="6005" y="334"/>
                </a:cubicBezTo>
                <a:cubicBezTo>
                  <a:pt x="6005" y="134"/>
                  <a:pt x="5838" y="1"/>
                  <a:pt x="5671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7"/>
          <p:cNvSpPr/>
          <p:nvPr/>
        </p:nvSpPr>
        <p:spPr>
          <a:xfrm>
            <a:off x="8401400" y="2143009"/>
            <a:ext cx="209944" cy="16650"/>
          </a:xfrm>
          <a:custGeom>
            <a:avLst/>
            <a:gdLst/>
            <a:ahLst/>
            <a:cxnLst/>
            <a:rect l="l" t="t" r="r" b="b"/>
            <a:pathLst>
              <a:path w="8007" h="635" extrusionOk="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7673" y="634"/>
                </a:lnTo>
                <a:cubicBezTo>
                  <a:pt x="7873" y="634"/>
                  <a:pt x="8007" y="501"/>
                  <a:pt x="8007" y="334"/>
                </a:cubicBezTo>
                <a:cubicBezTo>
                  <a:pt x="8007" y="134"/>
                  <a:pt x="7873" y="1"/>
                  <a:pt x="7673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27"/>
          <p:cNvSpPr/>
          <p:nvPr/>
        </p:nvSpPr>
        <p:spPr>
          <a:xfrm>
            <a:off x="8401400" y="2220856"/>
            <a:ext cx="209944" cy="17515"/>
          </a:xfrm>
          <a:custGeom>
            <a:avLst/>
            <a:gdLst/>
            <a:ahLst/>
            <a:cxnLst/>
            <a:rect l="l" t="t" r="r" b="b"/>
            <a:pathLst>
              <a:path w="8007" h="668" extrusionOk="0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7673" y="668"/>
                </a:lnTo>
                <a:cubicBezTo>
                  <a:pt x="7873" y="668"/>
                  <a:pt x="8007" y="501"/>
                  <a:pt x="8007" y="334"/>
                </a:cubicBezTo>
                <a:cubicBezTo>
                  <a:pt x="8007" y="134"/>
                  <a:pt x="7873" y="0"/>
                  <a:pt x="7673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27"/>
          <p:cNvSpPr/>
          <p:nvPr/>
        </p:nvSpPr>
        <p:spPr>
          <a:xfrm>
            <a:off x="7710453" y="2860202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70" y="501"/>
                  <a:pt x="3070" y="301"/>
                </a:cubicBezTo>
                <a:cubicBezTo>
                  <a:pt x="3070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7"/>
          <p:cNvSpPr/>
          <p:nvPr/>
        </p:nvSpPr>
        <p:spPr>
          <a:xfrm>
            <a:off x="7710453" y="2910938"/>
            <a:ext cx="80495" cy="17515"/>
          </a:xfrm>
          <a:custGeom>
            <a:avLst/>
            <a:gdLst/>
            <a:ahLst/>
            <a:cxnLst/>
            <a:rect l="l" t="t" r="r" b="b"/>
            <a:pathLst>
              <a:path w="3070" h="668" extrusionOk="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7"/>
                  <a:pt x="334" y="667"/>
                </a:cubicBezTo>
                <a:lnTo>
                  <a:pt x="2736" y="667"/>
                </a:lnTo>
                <a:cubicBezTo>
                  <a:pt x="2903" y="667"/>
                  <a:pt x="3070" y="501"/>
                  <a:pt x="3070" y="334"/>
                </a:cubicBezTo>
                <a:cubicBezTo>
                  <a:pt x="3070" y="167"/>
                  <a:pt x="2903" y="0"/>
                  <a:pt x="2736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7"/>
          <p:cNvSpPr/>
          <p:nvPr/>
        </p:nvSpPr>
        <p:spPr>
          <a:xfrm>
            <a:off x="7811924" y="2910938"/>
            <a:ext cx="492438" cy="17515"/>
          </a:xfrm>
          <a:custGeom>
            <a:avLst/>
            <a:gdLst/>
            <a:ahLst/>
            <a:cxnLst/>
            <a:rect l="l" t="t" r="r" b="b"/>
            <a:pathLst>
              <a:path w="18781" h="668" extrusionOk="0">
                <a:moveTo>
                  <a:pt x="300" y="0"/>
                </a:moveTo>
                <a:cubicBezTo>
                  <a:pt x="134" y="0"/>
                  <a:pt x="0" y="167"/>
                  <a:pt x="0" y="334"/>
                </a:cubicBezTo>
                <a:cubicBezTo>
                  <a:pt x="0" y="501"/>
                  <a:pt x="134" y="667"/>
                  <a:pt x="300" y="667"/>
                </a:cubicBezTo>
                <a:lnTo>
                  <a:pt x="18447" y="667"/>
                </a:lnTo>
                <a:cubicBezTo>
                  <a:pt x="18647" y="667"/>
                  <a:pt x="18780" y="501"/>
                  <a:pt x="18780" y="334"/>
                </a:cubicBezTo>
                <a:cubicBezTo>
                  <a:pt x="18780" y="167"/>
                  <a:pt x="18647" y="0"/>
                  <a:pt x="18447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7"/>
          <p:cNvSpPr/>
          <p:nvPr/>
        </p:nvSpPr>
        <p:spPr>
          <a:xfrm>
            <a:off x="7834656" y="2860202"/>
            <a:ext cx="79604" cy="16650"/>
          </a:xfrm>
          <a:custGeom>
            <a:avLst/>
            <a:gdLst/>
            <a:ahLst/>
            <a:cxnLst/>
            <a:rect l="l" t="t" r="r" b="b"/>
            <a:pathLst>
              <a:path w="3036" h="635" extrusionOk="0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7"/>
          <p:cNvSpPr/>
          <p:nvPr/>
        </p:nvSpPr>
        <p:spPr>
          <a:xfrm>
            <a:off x="7957969" y="2860202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68" y="1"/>
                  <a:pt x="1" y="134"/>
                  <a:pt x="1" y="301"/>
                </a:cubicBezTo>
                <a:cubicBezTo>
                  <a:pt x="1" y="501"/>
                  <a:pt x="168" y="634"/>
                  <a:pt x="334" y="634"/>
                </a:cubicBezTo>
                <a:lnTo>
                  <a:pt x="2736" y="634"/>
                </a:lnTo>
                <a:cubicBezTo>
                  <a:pt x="2936" y="634"/>
                  <a:pt x="3070" y="501"/>
                  <a:pt x="3070" y="301"/>
                </a:cubicBezTo>
                <a:cubicBezTo>
                  <a:pt x="3070" y="134"/>
                  <a:pt x="2936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7"/>
          <p:cNvSpPr/>
          <p:nvPr/>
        </p:nvSpPr>
        <p:spPr>
          <a:xfrm>
            <a:off x="8082172" y="2860202"/>
            <a:ext cx="79630" cy="16650"/>
          </a:xfrm>
          <a:custGeom>
            <a:avLst/>
            <a:gdLst/>
            <a:ahLst/>
            <a:cxnLst/>
            <a:rect l="l" t="t" r="r" b="b"/>
            <a:pathLst>
              <a:path w="3037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7"/>
          <p:cNvSpPr/>
          <p:nvPr/>
        </p:nvSpPr>
        <p:spPr>
          <a:xfrm>
            <a:off x="8206376" y="2860202"/>
            <a:ext cx="79604" cy="16650"/>
          </a:xfrm>
          <a:custGeom>
            <a:avLst/>
            <a:gdLst/>
            <a:ahLst/>
            <a:cxnLst/>
            <a:rect l="l" t="t" r="r" b="b"/>
            <a:pathLst>
              <a:path w="3036" h="635" extrusionOk="0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0" y="634"/>
                </a:cubicBezTo>
                <a:lnTo>
                  <a:pt x="2702" y="634"/>
                </a:lnTo>
                <a:cubicBezTo>
                  <a:pt x="2902" y="634"/>
                  <a:pt x="3036" y="501"/>
                  <a:pt x="3036" y="301"/>
                </a:cubicBezTo>
                <a:cubicBezTo>
                  <a:pt x="3036" y="134"/>
                  <a:pt x="2902" y="1"/>
                  <a:pt x="27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7"/>
          <p:cNvSpPr/>
          <p:nvPr/>
        </p:nvSpPr>
        <p:spPr>
          <a:xfrm>
            <a:off x="8329688" y="2860202"/>
            <a:ext cx="80495" cy="16650"/>
          </a:xfrm>
          <a:custGeom>
            <a:avLst/>
            <a:gdLst/>
            <a:ahLst/>
            <a:cxnLst/>
            <a:rect l="l" t="t" r="r" b="b"/>
            <a:pathLst>
              <a:path w="3070" h="635" extrusionOk="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69" y="501"/>
                  <a:pt x="3069" y="301"/>
                </a:cubicBezTo>
                <a:cubicBezTo>
                  <a:pt x="3069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7"/>
          <p:cNvSpPr/>
          <p:nvPr/>
        </p:nvSpPr>
        <p:spPr>
          <a:xfrm>
            <a:off x="8453892" y="2860202"/>
            <a:ext cx="54249" cy="16650"/>
          </a:xfrm>
          <a:custGeom>
            <a:avLst/>
            <a:gdLst/>
            <a:ahLst/>
            <a:cxnLst/>
            <a:rect l="l" t="t" r="r" b="b"/>
            <a:pathLst>
              <a:path w="2069" h="635" extrusionOk="0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1768" y="634"/>
                </a:lnTo>
                <a:cubicBezTo>
                  <a:pt x="1935" y="634"/>
                  <a:pt x="2068" y="501"/>
                  <a:pt x="2068" y="301"/>
                </a:cubicBezTo>
                <a:cubicBezTo>
                  <a:pt x="2068" y="134"/>
                  <a:pt x="1935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7"/>
          <p:cNvSpPr/>
          <p:nvPr/>
        </p:nvSpPr>
        <p:spPr>
          <a:xfrm>
            <a:off x="8287710" y="826690"/>
            <a:ext cx="856293" cy="784581"/>
          </a:xfrm>
          <a:custGeom>
            <a:avLst/>
            <a:gdLst/>
            <a:ahLst/>
            <a:cxnLst/>
            <a:rect l="l" t="t" r="r" b="b"/>
            <a:pathLst>
              <a:path w="32658" h="29923" extrusionOk="0">
                <a:moveTo>
                  <a:pt x="1335" y="1"/>
                </a:moveTo>
                <a:cubicBezTo>
                  <a:pt x="601" y="1"/>
                  <a:pt x="0" y="601"/>
                  <a:pt x="0" y="1302"/>
                </a:cubicBezTo>
                <a:lnTo>
                  <a:pt x="0" y="28621"/>
                </a:lnTo>
                <a:cubicBezTo>
                  <a:pt x="0" y="29355"/>
                  <a:pt x="601" y="29922"/>
                  <a:pt x="1335" y="29922"/>
                </a:cubicBezTo>
                <a:lnTo>
                  <a:pt x="31356" y="29922"/>
                </a:lnTo>
                <a:cubicBezTo>
                  <a:pt x="32090" y="29922"/>
                  <a:pt x="32657" y="29355"/>
                  <a:pt x="32657" y="28621"/>
                </a:cubicBezTo>
                <a:lnTo>
                  <a:pt x="32657" y="1302"/>
                </a:lnTo>
                <a:cubicBezTo>
                  <a:pt x="32657" y="601"/>
                  <a:pt x="32090" y="1"/>
                  <a:pt x="31356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27"/>
          <p:cNvSpPr/>
          <p:nvPr/>
        </p:nvSpPr>
        <p:spPr>
          <a:xfrm>
            <a:off x="8287710" y="819716"/>
            <a:ext cx="856293" cy="39382"/>
          </a:xfrm>
          <a:custGeom>
            <a:avLst/>
            <a:gdLst/>
            <a:ahLst/>
            <a:cxnLst/>
            <a:rect l="l" t="t" r="r" b="b"/>
            <a:pathLst>
              <a:path w="32658" h="1502" extrusionOk="0">
                <a:moveTo>
                  <a:pt x="1268" y="0"/>
                </a:moveTo>
                <a:cubicBezTo>
                  <a:pt x="568" y="0"/>
                  <a:pt x="0" y="567"/>
                  <a:pt x="0" y="1234"/>
                </a:cubicBezTo>
                <a:lnTo>
                  <a:pt x="0" y="1501"/>
                </a:lnTo>
                <a:cubicBezTo>
                  <a:pt x="0" y="834"/>
                  <a:pt x="568" y="267"/>
                  <a:pt x="1268" y="267"/>
                </a:cubicBezTo>
                <a:lnTo>
                  <a:pt x="31423" y="267"/>
                </a:lnTo>
                <a:cubicBezTo>
                  <a:pt x="32123" y="267"/>
                  <a:pt x="32657" y="834"/>
                  <a:pt x="32657" y="1501"/>
                </a:cubicBezTo>
                <a:lnTo>
                  <a:pt x="32657" y="1234"/>
                </a:lnTo>
                <a:cubicBezTo>
                  <a:pt x="32657" y="567"/>
                  <a:pt x="32123" y="0"/>
                  <a:pt x="31423" y="0"/>
                </a:cubicBezTo>
                <a:close/>
              </a:path>
            </a:pathLst>
          </a:custGeom>
          <a:solidFill>
            <a:srgbClr val="00A3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7"/>
          <p:cNvSpPr/>
          <p:nvPr/>
        </p:nvSpPr>
        <p:spPr>
          <a:xfrm>
            <a:off x="8287710" y="826690"/>
            <a:ext cx="856293" cy="120743"/>
          </a:xfrm>
          <a:custGeom>
            <a:avLst/>
            <a:gdLst/>
            <a:ahLst/>
            <a:cxnLst/>
            <a:rect l="l" t="t" r="r" b="b"/>
            <a:pathLst>
              <a:path w="32658" h="4605" extrusionOk="0">
                <a:moveTo>
                  <a:pt x="1268" y="1"/>
                </a:moveTo>
                <a:cubicBezTo>
                  <a:pt x="568" y="1"/>
                  <a:pt x="0" y="568"/>
                  <a:pt x="0" y="1235"/>
                </a:cubicBezTo>
                <a:lnTo>
                  <a:pt x="0" y="4604"/>
                </a:lnTo>
                <a:lnTo>
                  <a:pt x="32657" y="4604"/>
                </a:lnTo>
                <a:lnTo>
                  <a:pt x="32657" y="1235"/>
                </a:lnTo>
                <a:cubicBezTo>
                  <a:pt x="32657" y="568"/>
                  <a:pt x="32123" y="1"/>
                  <a:pt x="31423" y="1"/>
                </a:cubicBezTo>
                <a:close/>
              </a:path>
            </a:pathLst>
          </a:custGeom>
          <a:solidFill>
            <a:srgbClr val="469A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27"/>
          <p:cNvSpPr/>
          <p:nvPr/>
        </p:nvSpPr>
        <p:spPr>
          <a:xfrm>
            <a:off x="8334932" y="983249"/>
            <a:ext cx="765336" cy="588665"/>
          </a:xfrm>
          <a:custGeom>
            <a:avLst/>
            <a:gdLst/>
            <a:ahLst/>
            <a:cxnLst/>
            <a:rect l="l" t="t" r="r" b="b"/>
            <a:pathLst>
              <a:path w="29189" h="22451" extrusionOk="0">
                <a:moveTo>
                  <a:pt x="28188" y="22450"/>
                </a:moveTo>
                <a:lnTo>
                  <a:pt x="1001" y="22450"/>
                </a:lnTo>
                <a:cubicBezTo>
                  <a:pt x="434" y="22450"/>
                  <a:pt x="1" y="22017"/>
                  <a:pt x="1" y="21450"/>
                </a:cubicBezTo>
                <a:lnTo>
                  <a:pt x="1" y="1002"/>
                </a:lnTo>
                <a:cubicBezTo>
                  <a:pt x="1" y="468"/>
                  <a:pt x="434" y="1"/>
                  <a:pt x="1001" y="1"/>
                </a:cubicBezTo>
                <a:lnTo>
                  <a:pt x="28188" y="1"/>
                </a:lnTo>
                <a:cubicBezTo>
                  <a:pt x="28755" y="1"/>
                  <a:pt x="29188" y="468"/>
                  <a:pt x="29188" y="1002"/>
                </a:cubicBezTo>
                <a:lnTo>
                  <a:pt x="29188" y="21450"/>
                </a:lnTo>
                <a:cubicBezTo>
                  <a:pt x="29188" y="22017"/>
                  <a:pt x="28755" y="22450"/>
                  <a:pt x="28188" y="22450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27"/>
          <p:cNvSpPr/>
          <p:nvPr/>
        </p:nvSpPr>
        <p:spPr>
          <a:xfrm>
            <a:off x="8371666" y="1116211"/>
            <a:ext cx="544039" cy="13136"/>
          </a:xfrm>
          <a:custGeom>
            <a:avLst/>
            <a:gdLst/>
            <a:ahLst/>
            <a:cxnLst/>
            <a:rect l="l" t="t" r="r" b="b"/>
            <a:pathLst>
              <a:path w="20749" h="501" extrusionOk="0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0482" y="501"/>
                </a:lnTo>
                <a:cubicBezTo>
                  <a:pt x="20615" y="501"/>
                  <a:pt x="20749" y="401"/>
                  <a:pt x="20716" y="267"/>
                </a:cubicBezTo>
                <a:cubicBezTo>
                  <a:pt x="20716" y="134"/>
                  <a:pt x="20615" y="0"/>
                  <a:pt x="20482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27"/>
          <p:cNvSpPr/>
          <p:nvPr/>
        </p:nvSpPr>
        <p:spPr>
          <a:xfrm>
            <a:off x="8948924" y="1116211"/>
            <a:ext cx="52492" cy="13136"/>
          </a:xfrm>
          <a:custGeom>
            <a:avLst/>
            <a:gdLst/>
            <a:ahLst/>
            <a:cxnLst/>
            <a:rect l="l" t="t" r="r" b="b"/>
            <a:pathLst>
              <a:path w="2002" h="501" extrusionOk="0">
                <a:moveTo>
                  <a:pt x="234" y="0"/>
                </a:moveTo>
                <a:cubicBezTo>
                  <a:pt x="101" y="0"/>
                  <a:pt x="0" y="134"/>
                  <a:pt x="0" y="267"/>
                </a:cubicBezTo>
                <a:cubicBezTo>
                  <a:pt x="0" y="401"/>
                  <a:pt x="101" y="501"/>
                  <a:pt x="234" y="501"/>
                </a:cubicBezTo>
                <a:lnTo>
                  <a:pt x="1735" y="501"/>
                </a:lnTo>
                <a:cubicBezTo>
                  <a:pt x="1868" y="501"/>
                  <a:pt x="2002" y="401"/>
                  <a:pt x="2002" y="267"/>
                </a:cubicBezTo>
                <a:cubicBezTo>
                  <a:pt x="2002" y="134"/>
                  <a:pt x="1868" y="0"/>
                  <a:pt x="173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27"/>
          <p:cNvSpPr/>
          <p:nvPr/>
        </p:nvSpPr>
        <p:spPr>
          <a:xfrm>
            <a:off x="9021527" y="1116211"/>
            <a:ext cx="42004" cy="13136"/>
          </a:xfrm>
          <a:custGeom>
            <a:avLst/>
            <a:gdLst/>
            <a:ahLst/>
            <a:cxnLst/>
            <a:rect l="l" t="t" r="r" b="b"/>
            <a:pathLst>
              <a:path w="1602" h="501" extrusionOk="0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27"/>
          <p:cNvSpPr/>
          <p:nvPr/>
        </p:nvSpPr>
        <p:spPr>
          <a:xfrm>
            <a:off x="8371666" y="1176543"/>
            <a:ext cx="311389" cy="13162"/>
          </a:xfrm>
          <a:custGeom>
            <a:avLst/>
            <a:gdLst/>
            <a:ahLst/>
            <a:cxnLst/>
            <a:rect l="l" t="t" r="r" b="b"/>
            <a:pathLst>
              <a:path w="11876" h="502" extrusionOk="0">
                <a:moveTo>
                  <a:pt x="234" y="1"/>
                </a:moveTo>
                <a:cubicBezTo>
                  <a:pt x="101" y="1"/>
                  <a:pt x="1" y="134"/>
                  <a:pt x="1" y="268"/>
                </a:cubicBezTo>
                <a:cubicBezTo>
                  <a:pt x="1" y="401"/>
                  <a:pt x="101" y="501"/>
                  <a:pt x="234" y="501"/>
                </a:cubicBezTo>
                <a:lnTo>
                  <a:pt x="11609" y="501"/>
                </a:lnTo>
                <a:cubicBezTo>
                  <a:pt x="11742" y="501"/>
                  <a:pt x="11876" y="401"/>
                  <a:pt x="11876" y="268"/>
                </a:cubicBezTo>
                <a:cubicBezTo>
                  <a:pt x="11876" y="134"/>
                  <a:pt x="11742" y="1"/>
                  <a:pt x="1160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27"/>
          <p:cNvSpPr/>
          <p:nvPr/>
        </p:nvSpPr>
        <p:spPr>
          <a:xfrm>
            <a:off x="8687406" y="1176543"/>
            <a:ext cx="98876" cy="13162"/>
          </a:xfrm>
          <a:custGeom>
            <a:avLst/>
            <a:gdLst/>
            <a:ahLst/>
            <a:cxnLst/>
            <a:rect l="l" t="t" r="r" b="b"/>
            <a:pathLst>
              <a:path w="3771" h="502" extrusionOk="0">
                <a:moveTo>
                  <a:pt x="268" y="1"/>
                </a:moveTo>
                <a:cubicBezTo>
                  <a:pt x="134" y="1"/>
                  <a:pt x="1" y="134"/>
                  <a:pt x="1" y="268"/>
                </a:cubicBezTo>
                <a:cubicBezTo>
                  <a:pt x="1" y="401"/>
                  <a:pt x="134" y="501"/>
                  <a:pt x="268" y="501"/>
                </a:cubicBezTo>
                <a:lnTo>
                  <a:pt x="3537" y="501"/>
                </a:lnTo>
                <a:cubicBezTo>
                  <a:pt x="3670" y="501"/>
                  <a:pt x="3770" y="401"/>
                  <a:pt x="3770" y="268"/>
                </a:cubicBezTo>
                <a:cubicBezTo>
                  <a:pt x="3770" y="134"/>
                  <a:pt x="3670" y="1"/>
                  <a:pt x="3537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7" name="Google Shape;677;p27"/>
          <p:cNvSpPr/>
          <p:nvPr/>
        </p:nvSpPr>
        <p:spPr>
          <a:xfrm>
            <a:off x="8720653" y="1211546"/>
            <a:ext cx="65629" cy="12271"/>
          </a:xfrm>
          <a:custGeom>
            <a:avLst/>
            <a:gdLst/>
            <a:ahLst/>
            <a:cxnLst/>
            <a:rect l="l" t="t" r="r" b="b"/>
            <a:pathLst>
              <a:path w="2503" h="468" extrusionOk="0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269" y="467"/>
                </a:lnTo>
                <a:cubicBezTo>
                  <a:pt x="2402" y="467"/>
                  <a:pt x="2502" y="367"/>
                  <a:pt x="2502" y="234"/>
                </a:cubicBezTo>
                <a:cubicBezTo>
                  <a:pt x="2502" y="100"/>
                  <a:pt x="2402" y="0"/>
                  <a:pt x="2269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27"/>
          <p:cNvSpPr/>
          <p:nvPr/>
        </p:nvSpPr>
        <p:spPr>
          <a:xfrm>
            <a:off x="8688298" y="1211546"/>
            <a:ext cx="19245" cy="12271"/>
          </a:xfrm>
          <a:custGeom>
            <a:avLst/>
            <a:gdLst/>
            <a:ahLst/>
            <a:cxnLst/>
            <a:rect l="l" t="t" r="r" b="b"/>
            <a:pathLst>
              <a:path w="734" h="468" extrusionOk="0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467" y="467"/>
                </a:lnTo>
                <a:cubicBezTo>
                  <a:pt x="600" y="467"/>
                  <a:pt x="734" y="367"/>
                  <a:pt x="734" y="234"/>
                </a:cubicBezTo>
                <a:cubicBezTo>
                  <a:pt x="734" y="100"/>
                  <a:pt x="600" y="0"/>
                  <a:pt x="467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27"/>
          <p:cNvSpPr/>
          <p:nvPr/>
        </p:nvSpPr>
        <p:spPr>
          <a:xfrm>
            <a:off x="8610451" y="1211546"/>
            <a:ext cx="59493" cy="12271"/>
          </a:xfrm>
          <a:custGeom>
            <a:avLst/>
            <a:gdLst/>
            <a:ahLst/>
            <a:cxnLst/>
            <a:rect l="l" t="t" r="r" b="b"/>
            <a:pathLst>
              <a:path w="2269" h="468" extrusionOk="0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035" y="467"/>
                </a:lnTo>
                <a:cubicBezTo>
                  <a:pt x="2168" y="467"/>
                  <a:pt x="2269" y="367"/>
                  <a:pt x="2269" y="234"/>
                </a:cubicBezTo>
                <a:cubicBezTo>
                  <a:pt x="2269" y="100"/>
                  <a:pt x="2168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0" name="Google Shape;680;p27"/>
          <p:cNvSpPr/>
          <p:nvPr/>
        </p:nvSpPr>
        <p:spPr>
          <a:xfrm>
            <a:off x="8526469" y="1211546"/>
            <a:ext cx="59519" cy="12271"/>
          </a:xfrm>
          <a:custGeom>
            <a:avLst/>
            <a:gdLst/>
            <a:ahLst/>
            <a:cxnLst/>
            <a:rect l="l" t="t" r="r" b="b"/>
            <a:pathLst>
              <a:path w="2270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6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6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1" name="Google Shape;681;p27"/>
          <p:cNvSpPr/>
          <p:nvPr/>
        </p:nvSpPr>
        <p:spPr>
          <a:xfrm>
            <a:off x="8442513" y="1211546"/>
            <a:ext cx="59493" cy="12271"/>
          </a:xfrm>
          <a:custGeom>
            <a:avLst/>
            <a:gdLst/>
            <a:ahLst/>
            <a:cxnLst/>
            <a:rect l="l" t="t" r="r" b="b"/>
            <a:pathLst>
              <a:path w="2269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5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2" name="Google Shape;682;p27"/>
          <p:cNvSpPr/>
          <p:nvPr/>
        </p:nvSpPr>
        <p:spPr>
          <a:xfrm>
            <a:off x="8442513" y="1253524"/>
            <a:ext cx="504683" cy="12271"/>
          </a:xfrm>
          <a:custGeom>
            <a:avLst/>
            <a:gdLst/>
            <a:ahLst/>
            <a:cxnLst/>
            <a:rect l="l" t="t" r="r" b="b"/>
            <a:pathLst>
              <a:path w="19248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19014" y="467"/>
                </a:lnTo>
                <a:cubicBezTo>
                  <a:pt x="19148" y="467"/>
                  <a:pt x="19248" y="367"/>
                  <a:pt x="19248" y="234"/>
                </a:cubicBezTo>
                <a:cubicBezTo>
                  <a:pt x="19248" y="100"/>
                  <a:pt x="19148" y="0"/>
                  <a:pt x="1901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3" name="Google Shape;683;p27"/>
          <p:cNvSpPr/>
          <p:nvPr/>
        </p:nvSpPr>
        <p:spPr>
          <a:xfrm>
            <a:off x="8371666" y="1211546"/>
            <a:ext cx="29760" cy="12271"/>
          </a:xfrm>
          <a:custGeom>
            <a:avLst/>
            <a:gdLst/>
            <a:ahLst/>
            <a:cxnLst/>
            <a:rect l="l" t="t" r="r" b="b"/>
            <a:pathLst>
              <a:path w="1135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27"/>
          <p:cNvSpPr/>
          <p:nvPr/>
        </p:nvSpPr>
        <p:spPr>
          <a:xfrm>
            <a:off x="8371666" y="1253524"/>
            <a:ext cx="29760" cy="12271"/>
          </a:xfrm>
          <a:custGeom>
            <a:avLst/>
            <a:gdLst/>
            <a:ahLst/>
            <a:cxnLst/>
            <a:rect l="l" t="t" r="r" b="b"/>
            <a:pathLst>
              <a:path w="1135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5" name="Google Shape;685;p27"/>
          <p:cNvSpPr/>
          <p:nvPr/>
        </p:nvSpPr>
        <p:spPr>
          <a:xfrm>
            <a:off x="8371666" y="1295502"/>
            <a:ext cx="29760" cy="12271"/>
          </a:xfrm>
          <a:custGeom>
            <a:avLst/>
            <a:gdLst/>
            <a:ahLst/>
            <a:cxnLst/>
            <a:rect l="l" t="t" r="r" b="b"/>
            <a:pathLst>
              <a:path w="1135" h="468" extrusionOk="0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1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27"/>
          <p:cNvSpPr/>
          <p:nvPr/>
        </p:nvSpPr>
        <p:spPr>
          <a:xfrm>
            <a:off x="8977792" y="1253524"/>
            <a:ext cx="74360" cy="12271"/>
          </a:xfrm>
          <a:custGeom>
            <a:avLst/>
            <a:gdLst/>
            <a:ahLst/>
            <a:cxnLst/>
            <a:rect l="l" t="t" r="r" b="b"/>
            <a:pathLst>
              <a:path w="2836" h="468" extrusionOk="0">
                <a:moveTo>
                  <a:pt x="267" y="0"/>
                </a:moveTo>
                <a:cubicBezTo>
                  <a:pt x="134" y="0"/>
                  <a:pt x="0" y="100"/>
                  <a:pt x="0" y="234"/>
                </a:cubicBezTo>
                <a:cubicBezTo>
                  <a:pt x="0" y="367"/>
                  <a:pt x="134" y="467"/>
                  <a:pt x="267" y="467"/>
                </a:cubicBezTo>
                <a:lnTo>
                  <a:pt x="2602" y="467"/>
                </a:lnTo>
                <a:cubicBezTo>
                  <a:pt x="2736" y="467"/>
                  <a:pt x="2836" y="367"/>
                  <a:pt x="2836" y="234"/>
                </a:cubicBezTo>
                <a:cubicBezTo>
                  <a:pt x="2836" y="100"/>
                  <a:pt x="2736" y="0"/>
                  <a:pt x="26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27"/>
          <p:cNvSpPr/>
          <p:nvPr/>
        </p:nvSpPr>
        <p:spPr>
          <a:xfrm>
            <a:off x="8440756" y="1295502"/>
            <a:ext cx="213457" cy="12271"/>
          </a:xfrm>
          <a:custGeom>
            <a:avLst/>
            <a:gdLst/>
            <a:ahLst/>
            <a:cxnLst/>
            <a:rect l="l" t="t" r="r" b="b"/>
            <a:pathLst>
              <a:path w="8141" h="468" extrusionOk="0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7873" y="467"/>
                </a:lnTo>
                <a:cubicBezTo>
                  <a:pt x="8007" y="467"/>
                  <a:pt x="8140" y="367"/>
                  <a:pt x="8140" y="234"/>
                </a:cubicBezTo>
                <a:cubicBezTo>
                  <a:pt x="8140" y="101"/>
                  <a:pt x="8007" y="0"/>
                  <a:pt x="78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7"/>
          <p:cNvSpPr/>
          <p:nvPr/>
        </p:nvSpPr>
        <p:spPr>
          <a:xfrm>
            <a:off x="8720653" y="1349725"/>
            <a:ext cx="240542" cy="13136"/>
          </a:xfrm>
          <a:custGeom>
            <a:avLst/>
            <a:gdLst/>
            <a:ahLst/>
            <a:cxnLst/>
            <a:rect l="l" t="t" r="r" b="b"/>
            <a:pathLst>
              <a:path w="9174" h="501" extrusionOk="0">
                <a:moveTo>
                  <a:pt x="234" y="1"/>
                </a:moveTo>
                <a:cubicBezTo>
                  <a:pt x="100" y="1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8940" y="501"/>
                </a:lnTo>
                <a:cubicBezTo>
                  <a:pt x="9073" y="501"/>
                  <a:pt x="9173" y="401"/>
                  <a:pt x="9173" y="267"/>
                </a:cubicBezTo>
                <a:cubicBezTo>
                  <a:pt x="9173" y="134"/>
                  <a:pt x="9073" y="1"/>
                  <a:pt x="89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27"/>
          <p:cNvSpPr/>
          <p:nvPr/>
        </p:nvSpPr>
        <p:spPr>
          <a:xfrm>
            <a:off x="8882456" y="1320857"/>
            <a:ext cx="78739" cy="13162"/>
          </a:xfrm>
          <a:custGeom>
            <a:avLst/>
            <a:gdLst/>
            <a:ahLst/>
            <a:cxnLst/>
            <a:rect l="l" t="t" r="r" b="b"/>
            <a:pathLst>
              <a:path w="3003" h="502" extrusionOk="0">
                <a:moveTo>
                  <a:pt x="267" y="1"/>
                </a:moveTo>
                <a:cubicBezTo>
                  <a:pt x="134" y="1"/>
                  <a:pt x="0" y="101"/>
                  <a:pt x="0" y="268"/>
                </a:cubicBezTo>
                <a:cubicBezTo>
                  <a:pt x="0" y="401"/>
                  <a:pt x="134" y="501"/>
                  <a:pt x="267" y="501"/>
                </a:cubicBezTo>
                <a:lnTo>
                  <a:pt x="2769" y="501"/>
                </a:lnTo>
                <a:cubicBezTo>
                  <a:pt x="2902" y="501"/>
                  <a:pt x="3002" y="401"/>
                  <a:pt x="3002" y="268"/>
                </a:cubicBezTo>
                <a:cubicBezTo>
                  <a:pt x="3002" y="101"/>
                  <a:pt x="2902" y="1"/>
                  <a:pt x="27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27"/>
          <p:cNvSpPr/>
          <p:nvPr/>
        </p:nvSpPr>
        <p:spPr>
          <a:xfrm>
            <a:off x="8371666" y="1058474"/>
            <a:ext cx="251922" cy="13162"/>
          </a:xfrm>
          <a:custGeom>
            <a:avLst/>
            <a:gdLst/>
            <a:ahLst/>
            <a:cxnLst/>
            <a:rect l="l" t="t" r="r" b="b"/>
            <a:pathLst>
              <a:path w="9608" h="502" extrusionOk="0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501"/>
                  <a:pt x="234" y="501"/>
                </a:cubicBezTo>
                <a:lnTo>
                  <a:pt x="9341" y="501"/>
                </a:lnTo>
                <a:cubicBezTo>
                  <a:pt x="9474" y="501"/>
                  <a:pt x="9608" y="368"/>
                  <a:pt x="9608" y="234"/>
                </a:cubicBezTo>
                <a:cubicBezTo>
                  <a:pt x="9608" y="101"/>
                  <a:pt x="9474" y="1"/>
                  <a:pt x="934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27"/>
          <p:cNvSpPr/>
          <p:nvPr/>
        </p:nvSpPr>
        <p:spPr>
          <a:xfrm>
            <a:off x="8371666" y="1467793"/>
            <a:ext cx="406725" cy="12271"/>
          </a:xfrm>
          <a:custGeom>
            <a:avLst/>
            <a:gdLst/>
            <a:ahLst/>
            <a:cxnLst/>
            <a:rect l="l" t="t" r="r" b="b"/>
            <a:pathLst>
              <a:path w="15512" h="468" extrusionOk="0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468"/>
                  <a:pt x="234" y="468"/>
                </a:cubicBezTo>
                <a:lnTo>
                  <a:pt x="15278" y="468"/>
                </a:lnTo>
                <a:cubicBezTo>
                  <a:pt x="15412" y="468"/>
                  <a:pt x="15512" y="368"/>
                  <a:pt x="15512" y="234"/>
                </a:cubicBezTo>
                <a:cubicBezTo>
                  <a:pt x="15512" y="101"/>
                  <a:pt x="15412" y="1"/>
                  <a:pt x="1527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27"/>
          <p:cNvSpPr/>
          <p:nvPr/>
        </p:nvSpPr>
        <p:spPr>
          <a:xfrm>
            <a:off x="8741629" y="1392595"/>
            <a:ext cx="120743" cy="12271"/>
          </a:xfrm>
          <a:custGeom>
            <a:avLst/>
            <a:gdLst/>
            <a:ahLst/>
            <a:cxnLst/>
            <a:rect l="l" t="t" r="r" b="b"/>
            <a:pathLst>
              <a:path w="4605" h="468" extrusionOk="0">
                <a:moveTo>
                  <a:pt x="268" y="0"/>
                </a:moveTo>
                <a:cubicBezTo>
                  <a:pt x="134" y="0"/>
                  <a:pt x="1" y="100"/>
                  <a:pt x="1" y="234"/>
                </a:cubicBezTo>
                <a:cubicBezTo>
                  <a:pt x="1" y="367"/>
                  <a:pt x="134" y="467"/>
                  <a:pt x="268" y="467"/>
                </a:cubicBezTo>
                <a:lnTo>
                  <a:pt x="4371" y="467"/>
                </a:lnTo>
                <a:cubicBezTo>
                  <a:pt x="4504" y="467"/>
                  <a:pt x="4604" y="367"/>
                  <a:pt x="4604" y="234"/>
                </a:cubicBezTo>
                <a:cubicBezTo>
                  <a:pt x="4604" y="100"/>
                  <a:pt x="4504" y="0"/>
                  <a:pt x="4371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3" name="Google Shape;693;p27"/>
          <p:cNvSpPr/>
          <p:nvPr/>
        </p:nvSpPr>
        <p:spPr>
          <a:xfrm>
            <a:off x="8902567" y="1392595"/>
            <a:ext cx="160965" cy="12271"/>
          </a:xfrm>
          <a:custGeom>
            <a:avLst/>
            <a:gdLst/>
            <a:ahLst/>
            <a:cxnLst/>
            <a:rect l="l" t="t" r="r" b="b"/>
            <a:pathLst>
              <a:path w="6139" h="468" extrusionOk="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5905" y="467"/>
                </a:lnTo>
                <a:cubicBezTo>
                  <a:pt x="6038" y="467"/>
                  <a:pt x="6138" y="367"/>
                  <a:pt x="6138" y="234"/>
                </a:cubicBezTo>
                <a:cubicBezTo>
                  <a:pt x="6138" y="100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4" name="Google Shape;694;p27"/>
          <p:cNvSpPr/>
          <p:nvPr/>
        </p:nvSpPr>
        <p:spPr>
          <a:xfrm>
            <a:off x="8902567" y="1452062"/>
            <a:ext cx="160965" cy="13136"/>
          </a:xfrm>
          <a:custGeom>
            <a:avLst/>
            <a:gdLst/>
            <a:ahLst/>
            <a:cxnLst/>
            <a:rect l="l" t="t" r="r" b="b"/>
            <a:pathLst>
              <a:path w="6139" h="501" extrusionOk="0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5905" y="501"/>
                </a:lnTo>
                <a:cubicBezTo>
                  <a:pt x="6038" y="501"/>
                  <a:pt x="6138" y="401"/>
                  <a:pt x="6138" y="267"/>
                </a:cubicBezTo>
                <a:cubicBezTo>
                  <a:pt x="6138" y="134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5" name="Google Shape;695;p27"/>
          <p:cNvSpPr/>
          <p:nvPr/>
        </p:nvSpPr>
        <p:spPr>
          <a:xfrm>
            <a:off x="8371666" y="1508906"/>
            <a:ext cx="61250" cy="13136"/>
          </a:xfrm>
          <a:custGeom>
            <a:avLst/>
            <a:gdLst/>
            <a:ahLst/>
            <a:cxnLst/>
            <a:rect l="l" t="t" r="r" b="b"/>
            <a:pathLst>
              <a:path w="2336" h="501" extrusionOk="0">
                <a:moveTo>
                  <a:pt x="234" y="1"/>
                </a:moveTo>
                <a:cubicBezTo>
                  <a:pt x="101" y="1"/>
                  <a:pt x="1" y="101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102" y="501"/>
                </a:lnTo>
                <a:cubicBezTo>
                  <a:pt x="2236" y="501"/>
                  <a:pt x="2336" y="401"/>
                  <a:pt x="2336" y="267"/>
                </a:cubicBezTo>
                <a:cubicBezTo>
                  <a:pt x="2336" y="101"/>
                  <a:pt x="2236" y="1"/>
                  <a:pt x="21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6" name="Google Shape;696;p27"/>
          <p:cNvSpPr/>
          <p:nvPr/>
        </p:nvSpPr>
        <p:spPr>
          <a:xfrm>
            <a:off x="8448648" y="1508906"/>
            <a:ext cx="378722" cy="13136"/>
          </a:xfrm>
          <a:custGeom>
            <a:avLst/>
            <a:gdLst/>
            <a:ahLst/>
            <a:cxnLst/>
            <a:rect l="l" t="t" r="r" b="b"/>
            <a:pathLst>
              <a:path w="14444" h="501" extrusionOk="0">
                <a:moveTo>
                  <a:pt x="267" y="1"/>
                </a:moveTo>
                <a:cubicBezTo>
                  <a:pt x="134" y="1"/>
                  <a:pt x="0" y="101"/>
                  <a:pt x="0" y="267"/>
                </a:cubicBezTo>
                <a:cubicBezTo>
                  <a:pt x="0" y="401"/>
                  <a:pt x="134" y="501"/>
                  <a:pt x="267" y="501"/>
                </a:cubicBezTo>
                <a:lnTo>
                  <a:pt x="14210" y="501"/>
                </a:lnTo>
                <a:cubicBezTo>
                  <a:pt x="14344" y="501"/>
                  <a:pt x="14444" y="401"/>
                  <a:pt x="14444" y="267"/>
                </a:cubicBezTo>
                <a:cubicBezTo>
                  <a:pt x="14444" y="101"/>
                  <a:pt x="14344" y="1"/>
                  <a:pt x="14210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54"/>
          <p:cNvSpPr txBox="1">
            <a:spLocks noGrp="1"/>
          </p:cNvSpPr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04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1330" name="Google Shape;1330;p54"/>
          <p:cNvSpPr txBox="1">
            <a:spLocks noGrp="1"/>
          </p:cNvSpPr>
          <p:nvPr>
            <p:ph type="title" idx="2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solidFill>
                  <a:schemeClr val="accent4"/>
                </a:solidFill>
              </a:rPr>
              <a:t>Nội dung</a:t>
            </a:r>
            <a:endParaRPr>
              <a:solidFill>
                <a:schemeClr val="accent4"/>
              </a:solidFill>
            </a:endParaRPr>
          </a:p>
        </p:txBody>
      </p:sp>
      <p:grpSp>
        <p:nvGrpSpPr>
          <p:cNvPr id="1331" name="Google Shape;1331;p54"/>
          <p:cNvGrpSpPr/>
          <p:nvPr/>
        </p:nvGrpSpPr>
        <p:grpSpPr>
          <a:xfrm>
            <a:off x="6275090" y="1382992"/>
            <a:ext cx="2377521" cy="2377521"/>
            <a:chOff x="6275090" y="1382992"/>
            <a:chExt cx="2377521" cy="2377521"/>
          </a:xfrm>
        </p:grpSpPr>
        <p:sp>
          <p:nvSpPr>
            <p:cNvPr id="1332" name="Google Shape;1332;p54"/>
            <p:cNvSpPr/>
            <p:nvPr/>
          </p:nvSpPr>
          <p:spPr>
            <a:xfrm>
              <a:off x="6275090" y="1382992"/>
              <a:ext cx="1862394" cy="2139770"/>
            </a:xfrm>
            <a:custGeom>
              <a:avLst/>
              <a:gdLst/>
              <a:ahLst/>
              <a:cxnLst/>
              <a:rect l="l" t="t" r="r" b="b"/>
              <a:pathLst>
                <a:path w="153315" h="176149" extrusionOk="0">
                  <a:moveTo>
                    <a:pt x="1" y="1"/>
                  </a:moveTo>
                  <a:lnTo>
                    <a:pt x="1" y="176148"/>
                  </a:lnTo>
                  <a:lnTo>
                    <a:pt x="153314" y="176148"/>
                  </a:lnTo>
                  <a:lnTo>
                    <a:pt x="153314" y="22835"/>
                  </a:lnTo>
                  <a:lnTo>
                    <a:pt x="13048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54"/>
            <p:cNvSpPr/>
            <p:nvPr/>
          </p:nvSpPr>
          <p:spPr>
            <a:xfrm>
              <a:off x="7860096" y="1382992"/>
              <a:ext cx="277388" cy="277388"/>
            </a:xfrm>
            <a:custGeom>
              <a:avLst/>
              <a:gdLst/>
              <a:ahLst/>
              <a:cxnLst/>
              <a:rect l="l" t="t" r="r" b="b"/>
              <a:pathLst>
                <a:path w="22835" h="22835" extrusionOk="0">
                  <a:moveTo>
                    <a:pt x="0" y="1"/>
                  </a:moveTo>
                  <a:lnTo>
                    <a:pt x="0" y="22835"/>
                  </a:lnTo>
                  <a:lnTo>
                    <a:pt x="22834" y="228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54"/>
            <p:cNvSpPr/>
            <p:nvPr/>
          </p:nvSpPr>
          <p:spPr>
            <a:xfrm>
              <a:off x="6631716" y="1977369"/>
              <a:ext cx="1228392" cy="1228392"/>
            </a:xfrm>
            <a:custGeom>
              <a:avLst/>
              <a:gdLst/>
              <a:ahLst/>
              <a:cxnLst/>
              <a:rect l="l" t="t" r="r" b="b"/>
              <a:pathLst>
                <a:path w="101123" h="101123" extrusionOk="0">
                  <a:moveTo>
                    <a:pt x="78289" y="55455"/>
                  </a:moveTo>
                  <a:lnTo>
                    <a:pt x="78289" y="78288"/>
                  </a:lnTo>
                  <a:lnTo>
                    <a:pt x="55455" y="78288"/>
                  </a:lnTo>
                  <a:lnTo>
                    <a:pt x="78289" y="55455"/>
                  </a:lnTo>
                  <a:close/>
                  <a:moveTo>
                    <a:pt x="101122" y="1"/>
                  </a:moveTo>
                  <a:lnTo>
                    <a:pt x="1" y="101122"/>
                  </a:lnTo>
                  <a:lnTo>
                    <a:pt x="101122" y="101122"/>
                  </a:lnTo>
                  <a:lnTo>
                    <a:pt x="1011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4"/>
            <p:cNvSpPr/>
            <p:nvPr/>
          </p:nvSpPr>
          <p:spPr>
            <a:xfrm>
              <a:off x="7622345" y="2730246"/>
              <a:ext cx="1030266" cy="1030266"/>
            </a:xfrm>
            <a:custGeom>
              <a:avLst/>
              <a:gdLst/>
              <a:ahLst/>
              <a:cxnLst/>
              <a:rect l="l" t="t" r="r" b="b"/>
              <a:pathLst>
                <a:path w="84813" h="84813" extrusionOk="0">
                  <a:moveTo>
                    <a:pt x="42406" y="1"/>
                  </a:moveTo>
                  <a:cubicBezTo>
                    <a:pt x="41167" y="1"/>
                    <a:pt x="39927" y="66"/>
                    <a:pt x="38688" y="196"/>
                  </a:cubicBezTo>
                  <a:lnTo>
                    <a:pt x="36763" y="7014"/>
                  </a:lnTo>
                  <a:cubicBezTo>
                    <a:pt x="34284" y="7405"/>
                    <a:pt x="31870" y="8058"/>
                    <a:pt x="29554" y="8938"/>
                  </a:cubicBezTo>
                  <a:lnTo>
                    <a:pt x="24531" y="4013"/>
                  </a:lnTo>
                  <a:cubicBezTo>
                    <a:pt x="22247" y="5057"/>
                    <a:pt x="20094" y="6296"/>
                    <a:pt x="18072" y="7699"/>
                  </a:cubicBezTo>
                  <a:lnTo>
                    <a:pt x="19833" y="14549"/>
                  </a:lnTo>
                  <a:cubicBezTo>
                    <a:pt x="17876" y="16115"/>
                    <a:pt x="16115" y="17876"/>
                    <a:pt x="14549" y="19833"/>
                  </a:cubicBezTo>
                  <a:lnTo>
                    <a:pt x="7699" y="18072"/>
                  </a:lnTo>
                  <a:cubicBezTo>
                    <a:pt x="6296" y="20094"/>
                    <a:pt x="5057" y="22247"/>
                    <a:pt x="4013" y="24531"/>
                  </a:cubicBezTo>
                  <a:lnTo>
                    <a:pt x="8938" y="29554"/>
                  </a:lnTo>
                  <a:cubicBezTo>
                    <a:pt x="8058" y="31870"/>
                    <a:pt x="7405" y="34284"/>
                    <a:pt x="7014" y="36763"/>
                  </a:cubicBezTo>
                  <a:lnTo>
                    <a:pt x="196" y="38688"/>
                  </a:lnTo>
                  <a:cubicBezTo>
                    <a:pt x="66" y="39927"/>
                    <a:pt x="1" y="41167"/>
                    <a:pt x="1" y="42406"/>
                  </a:cubicBezTo>
                  <a:cubicBezTo>
                    <a:pt x="1" y="43646"/>
                    <a:pt x="66" y="44885"/>
                    <a:pt x="196" y="46125"/>
                  </a:cubicBezTo>
                  <a:lnTo>
                    <a:pt x="7014" y="48050"/>
                  </a:lnTo>
                  <a:cubicBezTo>
                    <a:pt x="7405" y="50529"/>
                    <a:pt x="8058" y="52943"/>
                    <a:pt x="8938" y="55259"/>
                  </a:cubicBezTo>
                  <a:lnTo>
                    <a:pt x="4013" y="60282"/>
                  </a:lnTo>
                  <a:cubicBezTo>
                    <a:pt x="5057" y="62565"/>
                    <a:pt x="6296" y="64718"/>
                    <a:pt x="7699" y="66741"/>
                  </a:cubicBezTo>
                  <a:lnTo>
                    <a:pt x="14549" y="64979"/>
                  </a:lnTo>
                  <a:cubicBezTo>
                    <a:pt x="16115" y="66936"/>
                    <a:pt x="17876" y="68698"/>
                    <a:pt x="19833" y="70264"/>
                  </a:cubicBezTo>
                  <a:lnTo>
                    <a:pt x="18072" y="77114"/>
                  </a:lnTo>
                  <a:cubicBezTo>
                    <a:pt x="20094" y="78517"/>
                    <a:pt x="22247" y="79756"/>
                    <a:pt x="24531" y="80800"/>
                  </a:cubicBezTo>
                  <a:lnTo>
                    <a:pt x="29554" y="75874"/>
                  </a:lnTo>
                  <a:cubicBezTo>
                    <a:pt x="31870" y="76755"/>
                    <a:pt x="34284" y="77407"/>
                    <a:pt x="36763" y="77799"/>
                  </a:cubicBezTo>
                  <a:lnTo>
                    <a:pt x="38688" y="84616"/>
                  </a:lnTo>
                  <a:cubicBezTo>
                    <a:pt x="39927" y="84747"/>
                    <a:pt x="41167" y="84812"/>
                    <a:pt x="42406" y="84812"/>
                  </a:cubicBezTo>
                  <a:cubicBezTo>
                    <a:pt x="43646" y="84812"/>
                    <a:pt x="44885" y="84747"/>
                    <a:pt x="46125" y="84616"/>
                  </a:cubicBezTo>
                  <a:lnTo>
                    <a:pt x="48050" y="77799"/>
                  </a:lnTo>
                  <a:cubicBezTo>
                    <a:pt x="50529" y="77407"/>
                    <a:pt x="52943" y="76755"/>
                    <a:pt x="55259" y="75874"/>
                  </a:cubicBezTo>
                  <a:lnTo>
                    <a:pt x="60282" y="80800"/>
                  </a:lnTo>
                  <a:cubicBezTo>
                    <a:pt x="62565" y="79756"/>
                    <a:pt x="64718" y="78517"/>
                    <a:pt x="66741" y="77114"/>
                  </a:cubicBezTo>
                  <a:lnTo>
                    <a:pt x="64979" y="70264"/>
                  </a:lnTo>
                  <a:cubicBezTo>
                    <a:pt x="66936" y="68698"/>
                    <a:pt x="68698" y="66936"/>
                    <a:pt x="70264" y="64979"/>
                  </a:cubicBezTo>
                  <a:lnTo>
                    <a:pt x="77114" y="66741"/>
                  </a:lnTo>
                  <a:cubicBezTo>
                    <a:pt x="78517" y="64718"/>
                    <a:pt x="79756" y="62565"/>
                    <a:pt x="80800" y="60282"/>
                  </a:cubicBezTo>
                  <a:lnTo>
                    <a:pt x="75874" y="55259"/>
                  </a:lnTo>
                  <a:cubicBezTo>
                    <a:pt x="76755" y="52943"/>
                    <a:pt x="77407" y="50529"/>
                    <a:pt x="77799" y="48050"/>
                  </a:cubicBezTo>
                  <a:lnTo>
                    <a:pt x="84616" y="46125"/>
                  </a:lnTo>
                  <a:cubicBezTo>
                    <a:pt x="84747" y="44885"/>
                    <a:pt x="84812" y="43646"/>
                    <a:pt x="84812" y="42406"/>
                  </a:cubicBezTo>
                  <a:cubicBezTo>
                    <a:pt x="84812" y="41167"/>
                    <a:pt x="84747" y="39927"/>
                    <a:pt x="84616" y="38688"/>
                  </a:cubicBezTo>
                  <a:lnTo>
                    <a:pt x="77799" y="36763"/>
                  </a:lnTo>
                  <a:cubicBezTo>
                    <a:pt x="77407" y="34284"/>
                    <a:pt x="76755" y="31870"/>
                    <a:pt x="75874" y="29554"/>
                  </a:cubicBezTo>
                  <a:lnTo>
                    <a:pt x="80800" y="24531"/>
                  </a:lnTo>
                  <a:cubicBezTo>
                    <a:pt x="79756" y="22247"/>
                    <a:pt x="78517" y="20094"/>
                    <a:pt x="77114" y="18072"/>
                  </a:cubicBezTo>
                  <a:lnTo>
                    <a:pt x="70264" y="19833"/>
                  </a:lnTo>
                  <a:cubicBezTo>
                    <a:pt x="68698" y="17876"/>
                    <a:pt x="66936" y="16115"/>
                    <a:pt x="64979" y="14549"/>
                  </a:cubicBezTo>
                  <a:lnTo>
                    <a:pt x="66741" y="7699"/>
                  </a:lnTo>
                  <a:cubicBezTo>
                    <a:pt x="64718" y="6296"/>
                    <a:pt x="62565" y="5057"/>
                    <a:pt x="60282" y="4013"/>
                  </a:cubicBezTo>
                  <a:lnTo>
                    <a:pt x="55259" y="8938"/>
                  </a:lnTo>
                  <a:cubicBezTo>
                    <a:pt x="52943" y="8058"/>
                    <a:pt x="50529" y="7405"/>
                    <a:pt x="48050" y="7014"/>
                  </a:cubicBezTo>
                  <a:lnTo>
                    <a:pt x="46125" y="196"/>
                  </a:lnTo>
                  <a:cubicBezTo>
                    <a:pt x="44885" y="66"/>
                    <a:pt x="43646" y="1"/>
                    <a:pt x="424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4"/>
            <p:cNvSpPr/>
            <p:nvPr/>
          </p:nvSpPr>
          <p:spPr>
            <a:xfrm>
              <a:off x="7265719" y="1660368"/>
              <a:ext cx="237763" cy="237763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1"/>
                  </a:moveTo>
                  <a:lnTo>
                    <a:pt x="1" y="19573"/>
                  </a:lnTo>
                  <a:lnTo>
                    <a:pt x="19573" y="19573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ED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4"/>
            <p:cNvSpPr/>
            <p:nvPr/>
          </p:nvSpPr>
          <p:spPr>
            <a:xfrm>
              <a:off x="7265719" y="1898118"/>
              <a:ext cx="237763" cy="673640"/>
            </a:xfrm>
            <a:custGeom>
              <a:avLst/>
              <a:gdLst/>
              <a:ahLst/>
              <a:cxnLst/>
              <a:rect l="l" t="t" r="r" b="b"/>
              <a:pathLst>
                <a:path w="19573" h="55455" extrusionOk="0">
                  <a:moveTo>
                    <a:pt x="1" y="1"/>
                  </a:moveTo>
                  <a:lnTo>
                    <a:pt x="1" y="55455"/>
                  </a:lnTo>
                  <a:lnTo>
                    <a:pt x="19573" y="35883"/>
                  </a:lnTo>
                  <a:lnTo>
                    <a:pt x="19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4"/>
            <p:cNvSpPr/>
            <p:nvPr/>
          </p:nvSpPr>
          <p:spPr>
            <a:xfrm>
              <a:off x="6631716" y="1660368"/>
              <a:ext cx="396264" cy="515139"/>
            </a:xfrm>
            <a:custGeom>
              <a:avLst/>
              <a:gdLst/>
              <a:ahLst/>
              <a:cxnLst/>
              <a:rect l="l" t="t" r="r" b="b"/>
              <a:pathLst>
                <a:path w="32621" h="42407" extrusionOk="0">
                  <a:moveTo>
                    <a:pt x="16311" y="1"/>
                  </a:moveTo>
                  <a:lnTo>
                    <a:pt x="1" y="26097"/>
                  </a:lnTo>
                  <a:lnTo>
                    <a:pt x="9787" y="42407"/>
                  </a:lnTo>
                  <a:lnTo>
                    <a:pt x="22835" y="42407"/>
                  </a:lnTo>
                  <a:lnTo>
                    <a:pt x="32621" y="26097"/>
                  </a:lnTo>
                  <a:lnTo>
                    <a:pt x="16311" y="1"/>
                  </a:lnTo>
                  <a:close/>
                </a:path>
              </a:pathLst>
            </a:custGeom>
            <a:solidFill>
              <a:srgbClr val="DED8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4"/>
            <p:cNvSpPr/>
            <p:nvPr/>
          </p:nvSpPr>
          <p:spPr>
            <a:xfrm>
              <a:off x="6671342" y="2175494"/>
              <a:ext cx="317013" cy="922092"/>
            </a:xfrm>
            <a:custGeom>
              <a:avLst/>
              <a:gdLst/>
              <a:ahLst/>
              <a:cxnLst/>
              <a:rect l="l" t="t" r="r" b="b"/>
              <a:pathLst>
                <a:path w="26097" h="75908" extrusionOk="0">
                  <a:moveTo>
                    <a:pt x="6525" y="1"/>
                  </a:moveTo>
                  <a:lnTo>
                    <a:pt x="1" y="19573"/>
                  </a:lnTo>
                  <a:lnTo>
                    <a:pt x="5644" y="75907"/>
                  </a:lnTo>
                  <a:lnTo>
                    <a:pt x="22117" y="59434"/>
                  </a:lnTo>
                  <a:lnTo>
                    <a:pt x="26097" y="19573"/>
                  </a:lnTo>
                  <a:lnTo>
                    <a:pt x="195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4"/>
            <p:cNvSpPr/>
            <p:nvPr/>
          </p:nvSpPr>
          <p:spPr>
            <a:xfrm>
              <a:off x="7820471" y="2928372"/>
              <a:ext cx="634014" cy="634014"/>
            </a:xfrm>
            <a:custGeom>
              <a:avLst/>
              <a:gdLst/>
              <a:ahLst/>
              <a:cxnLst/>
              <a:rect l="l" t="t" r="r" b="b"/>
              <a:pathLst>
                <a:path w="52193" h="52193" extrusionOk="0">
                  <a:moveTo>
                    <a:pt x="26096" y="0"/>
                  </a:moveTo>
                  <a:cubicBezTo>
                    <a:pt x="11678" y="0"/>
                    <a:pt x="0" y="11678"/>
                    <a:pt x="0" y="26096"/>
                  </a:cubicBezTo>
                  <a:cubicBezTo>
                    <a:pt x="0" y="40514"/>
                    <a:pt x="11678" y="52192"/>
                    <a:pt x="26096" y="52192"/>
                  </a:cubicBezTo>
                  <a:cubicBezTo>
                    <a:pt x="40514" y="52192"/>
                    <a:pt x="52192" y="40514"/>
                    <a:pt x="52192" y="26096"/>
                  </a:cubicBezTo>
                  <a:cubicBezTo>
                    <a:pt x="52192" y="11678"/>
                    <a:pt x="40514" y="0"/>
                    <a:pt x="260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4"/>
            <p:cNvSpPr/>
            <p:nvPr/>
          </p:nvSpPr>
          <p:spPr>
            <a:xfrm>
              <a:off x="7899721" y="2928372"/>
              <a:ext cx="277388" cy="356638"/>
            </a:xfrm>
            <a:custGeom>
              <a:avLst/>
              <a:gdLst/>
              <a:ahLst/>
              <a:cxnLst/>
              <a:rect l="l" t="t" r="r" b="b"/>
              <a:pathLst>
                <a:path w="22835" h="29359" extrusionOk="0">
                  <a:moveTo>
                    <a:pt x="16310" y="0"/>
                  </a:moveTo>
                  <a:lnTo>
                    <a:pt x="16310" y="22834"/>
                  </a:lnTo>
                  <a:lnTo>
                    <a:pt x="0" y="22834"/>
                  </a:lnTo>
                  <a:lnTo>
                    <a:pt x="0" y="29358"/>
                  </a:lnTo>
                  <a:lnTo>
                    <a:pt x="22834" y="29358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4"/>
            <p:cNvSpPr/>
            <p:nvPr/>
          </p:nvSpPr>
          <p:spPr>
            <a:xfrm>
              <a:off x="8058222" y="3166123"/>
              <a:ext cx="158513" cy="158513"/>
            </a:xfrm>
            <a:custGeom>
              <a:avLst/>
              <a:gdLst/>
              <a:ahLst/>
              <a:cxnLst/>
              <a:rect l="l" t="t" r="r" b="b"/>
              <a:pathLst>
                <a:path w="13049" h="13049" extrusionOk="0">
                  <a:moveTo>
                    <a:pt x="6524" y="0"/>
                  </a:moveTo>
                  <a:cubicBezTo>
                    <a:pt x="2936" y="0"/>
                    <a:pt x="0" y="2936"/>
                    <a:pt x="0" y="6524"/>
                  </a:cubicBezTo>
                  <a:cubicBezTo>
                    <a:pt x="0" y="10113"/>
                    <a:pt x="2936" y="13048"/>
                    <a:pt x="6524" y="13048"/>
                  </a:cubicBezTo>
                  <a:cubicBezTo>
                    <a:pt x="10113" y="13048"/>
                    <a:pt x="13048" y="10113"/>
                    <a:pt x="13048" y="6524"/>
                  </a:cubicBezTo>
                  <a:cubicBezTo>
                    <a:pt x="13048" y="2936"/>
                    <a:pt x="10113" y="0"/>
                    <a:pt x="65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4"/>
            <p:cNvSpPr/>
            <p:nvPr/>
          </p:nvSpPr>
          <p:spPr>
            <a:xfrm>
              <a:off x="6790217" y="1660368"/>
              <a:ext cx="79262" cy="317013"/>
            </a:xfrm>
            <a:custGeom>
              <a:avLst/>
              <a:gdLst/>
              <a:ahLst/>
              <a:cxnLst/>
              <a:rect l="l" t="t" r="r" b="b"/>
              <a:pathLst>
                <a:path w="6525" h="26097" extrusionOk="0">
                  <a:moveTo>
                    <a:pt x="3263" y="1"/>
                  </a:moveTo>
                  <a:lnTo>
                    <a:pt x="1" y="5220"/>
                  </a:lnTo>
                  <a:lnTo>
                    <a:pt x="1" y="26097"/>
                  </a:lnTo>
                  <a:lnTo>
                    <a:pt x="6525" y="26097"/>
                  </a:lnTo>
                  <a:lnTo>
                    <a:pt x="6525" y="5220"/>
                  </a:lnTo>
                  <a:lnTo>
                    <a:pt x="326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4"/>
            <p:cNvSpPr/>
            <p:nvPr/>
          </p:nvSpPr>
          <p:spPr>
            <a:xfrm>
              <a:off x="6841334" y="2939864"/>
              <a:ext cx="135141" cy="135129"/>
            </a:xfrm>
            <a:custGeom>
              <a:avLst/>
              <a:gdLst/>
              <a:ahLst/>
              <a:cxnLst/>
              <a:rect l="l" t="t" r="r" b="b"/>
              <a:pathLst>
                <a:path w="11125" h="11124" extrusionOk="0">
                  <a:moveTo>
                    <a:pt x="4600" y="0"/>
                  </a:moveTo>
                  <a:lnTo>
                    <a:pt x="1" y="4600"/>
                  </a:lnTo>
                  <a:lnTo>
                    <a:pt x="6525" y="11124"/>
                  </a:lnTo>
                  <a:lnTo>
                    <a:pt x="11124" y="6524"/>
                  </a:lnTo>
                  <a:lnTo>
                    <a:pt x="4600" y="0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4"/>
            <p:cNvSpPr/>
            <p:nvPr/>
          </p:nvSpPr>
          <p:spPr>
            <a:xfrm>
              <a:off x="6960209" y="2820988"/>
              <a:ext cx="135141" cy="135129"/>
            </a:xfrm>
            <a:custGeom>
              <a:avLst/>
              <a:gdLst/>
              <a:ahLst/>
              <a:cxnLst/>
              <a:rect l="l" t="t" r="r" b="b"/>
              <a:pathLst>
                <a:path w="11125" h="11124" extrusionOk="0">
                  <a:moveTo>
                    <a:pt x="4600" y="0"/>
                  </a:moveTo>
                  <a:lnTo>
                    <a:pt x="1" y="4632"/>
                  </a:lnTo>
                  <a:lnTo>
                    <a:pt x="6525" y="11124"/>
                  </a:lnTo>
                  <a:lnTo>
                    <a:pt x="11124" y="6524"/>
                  </a:lnTo>
                  <a:lnTo>
                    <a:pt x="4600" y="0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4"/>
            <p:cNvSpPr/>
            <p:nvPr/>
          </p:nvSpPr>
          <p:spPr>
            <a:xfrm>
              <a:off x="7079085" y="2702113"/>
              <a:ext cx="135141" cy="135530"/>
            </a:xfrm>
            <a:custGeom>
              <a:avLst/>
              <a:gdLst/>
              <a:ahLst/>
              <a:cxnLst/>
              <a:rect l="l" t="t" r="r" b="b"/>
              <a:pathLst>
                <a:path w="11125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6"/>
                  </a:lnTo>
                  <a:lnTo>
                    <a:pt x="11124" y="6524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4"/>
            <p:cNvSpPr/>
            <p:nvPr/>
          </p:nvSpPr>
          <p:spPr>
            <a:xfrm>
              <a:off x="7197960" y="2583237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4"/>
            <p:cNvSpPr/>
            <p:nvPr/>
          </p:nvSpPr>
          <p:spPr>
            <a:xfrm>
              <a:off x="7316835" y="2464362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4"/>
            <p:cNvSpPr/>
            <p:nvPr/>
          </p:nvSpPr>
          <p:spPr>
            <a:xfrm>
              <a:off x="7435711" y="2345487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5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4"/>
            <p:cNvSpPr/>
            <p:nvPr/>
          </p:nvSpPr>
          <p:spPr>
            <a:xfrm>
              <a:off x="7554586" y="2226611"/>
              <a:ext cx="135129" cy="135530"/>
            </a:xfrm>
            <a:custGeom>
              <a:avLst/>
              <a:gdLst/>
              <a:ahLst/>
              <a:cxnLst/>
              <a:rect l="l" t="t" r="r" b="b"/>
              <a:pathLst>
                <a:path w="11124" h="11157" extrusionOk="0">
                  <a:moveTo>
                    <a:pt x="4600" y="1"/>
                  </a:moveTo>
                  <a:lnTo>
                    <a:pt x="1" y="4633"/>
                  </a:lnTo>
                  <a:lnTo>
                    <a:pt x="6524" y="11157"/>
                  </a:lnTo>
                  <a:lnTo>
                    <a:pt x="11124" y="6525"/>
                  </a:lnTo>
                  <a:lnTo>
                    <a:pt x="4600" y="1"/>
                  </a:lnTo>
                  <a:close/>
                </a:path>
              </a:pathLst>
            </a:custGeom>
            <a:solidFill>
              <a:srgbClr val="6F3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4"/>
            <p:cNvSpPr/>
            <p:nvPr/>
          </p:nvSpPr>
          <p:spPr>
            <a:xfrm>
              <a:off x="6354340" y="3364249"/>
              <a:ext cx="79262" cy="7926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4"/>
            <p:cNvSpPr/>
            <p:nvPr/>
          </p:nvSpPr>
          <p:spPr>
            <a:xfrm>
              <a:off x="6512841" y="3364249"/>
              <a:ext cx="79262" cy="7926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4"/>
            <p:cNvSpPr/>
            <p:nvPr/>
          </p:nvSpPr>
          <p:spPr>
            <a:xfrm>
              <a:off x="6671342" y="3364249"/>
              <a:ext cx="79262" cy="7926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1B9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5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TEAMS</a:t>
            </a:r>
            <a:endParaRPr/>
          </a:p>
        </p:txBody>
      </p:sp>
      <p:sp>
        <p:nvSpPr>
          <p:cNvPr id="1359" name="Google Shape;1359;p55"/>
          <p:cNvSpPr txBox="1">
            <a:spLocks noGrp="1"/>
          </p:cNvSpPr>
          <p:nvPr>
            <p:ph type="subTitle" idx="1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plan</a:t>
            </a:r>
            <a:endParaRPr/>
          </a:p>
        </p:txBody>
      </p:sp>
      <p:sp>
        <p:nvSpPr>
          <p:cNvPr id="1360" name="Google Shape;1360;p55"/>
          <p:cNvSpPr txBox="1">
            <a:spLocks noGrp="1"/>
          </p:cNvSpPr>
          <p:nvPr>
            <p:ph type="subTitle" idx="2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plan</a:t>
            </a:r>
            <a:endParaRPr/>
          </a:p>
        </p:txBody>
      </p:sp>
      <p:sp>
        <p:nvSpPr>
          <p:cNvPr id="1361" name="Google Shape;1361;p55"/>
          <p:cNvSpPr txBox="1">
            <a:spLocks noGrp="1"/>
          </p:cNvSpPr>
          <p:nvPr>
            <p:ph type="subTitle" idx="3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plan</a:t>
            </a:r>
            <a:endParaRPr/>
          </a:p>
        </p:txBody>
      </p:sp>
      <p:sp>
        <p:nvSpPr>
          <p:cNvPr id="1362" name="Google Shape;1362;p55"/>
          <p:cNvSpPr txBox="1">
            <a:spLocks noGrp="1"/>
          </p:cNvSpPr>
          <p:nvPr>
            <p:ph type="subTitle" idx="4"/>
          </p:nvPr>
        </p:nvSpPr>
        <p:spPr>
          <a:xfrm>
            <a:off x="719975" y="2904163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name</a:t>
            </a:r>
            <a:endParaRPr/>
          </a:p>
        </p:txBody>
      </p:sp>
      <p:sp>
        <p:nvSpPr>
          <p:cNvPr id="1363" name="Google Shape;1363;p55"/>
          <p:cNvSpPr txBox="1">
            <a:spLocks noGrp="1"/>
          </p:cNvSpPr>
          <p:nvPr>
            <p:ph type="subTitle" idx="5"/>
          </p:nvPr>
        </p:nvSpPr>
        <p:spPr>
          <a:xfrm>
            <a:off x="7141825" y="2904163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name</a:t>
            </a:r>
            <a:endParaRPr/>
          </a:p>
        </p:txBody>
      </p:sp>
      <p:sp>
        <p:nvSpPr>
          <p:cNvPr id="1364" name="Google Shape;1364;p55"/>
          <p:cNvSpPr txBox="1">
            <a:spLocks noGrp="1"/>
          </p:cNvSpPr>
          <p:nvPr>
            <p:ph type="subTitle" idx="6"/>
          </p:nvPr>
        </p:nvSpPr>
        <p:spPr>
          <a:xfrm>
            <a:off x="3964163" y="2904163"/>
            <a:ext cx="1282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name</a:t>
            </a:r>
            <a:endParaRPr/>
          </a:p>
        </p:txBody>
      </p:sp>
      <p:grpSp>
        <p:nvGrpSpPr>
          <p:cNvPr id="1365" name="Google Shape;1365;p55"/>
          <p:cNvGrpSpPr/>
          <p:nvPr/>
        </p:nvGrpSpPr>
        <p:grpSpPr>
          <a:xfrm>
            <a:off x="3930875" y="1036502"/>
            <a:ext cx="1348800" cy="1850400"/>
            <a:chOff x="3930875" y="1036502"/>
            <a:chExt cx="1348800" cy="1850400"/>
          </a:xfrm>
        </p:grpSpPr>
        <p:pic>
          <p:nvPicPr>
            <p:cNvPr id="1366" name="Google Shape;1366;p55"/>
            <p:cNvPicPr preferRelativeResize="0"/>
            <p:nvPr/>
          </p:nvPicPr>
          <p:blipFill rotWithShape="1">
            <a:blip r:embed="rId3">
              <a:alphaModFix amt="95000"/>
            </a:blip>
            <a:srcRect l="26163" t="35554" r="6748" b="2963"/>
            <a:stretch/>
          </p:blipFill>
          <p:spPr>
            <a:xfrm>
              <a:off x="3930875" y="1036502"/>
              <a:ext cx="1348800" cy="18504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1367" name="Google Shape;1367;p55"/>
            <p:cNvPicPr preferRelativeResize="0"/>
            <p:nvPr/>
          </p:nvPicPr>
          <p:blipFill rotWithShape="1">
            <a:blip r:embed="rId4">
              <a:alphaModFix amt="18000"/>
            </a:blip>
            <a:srcRect l="26163" t="35554" r="6748" b="2963"/>
            <a:stretch/>
          </p:blipFill>
          <p:spPr>
            <a:xfrm>
              <a:off x="3930875" y="1036502"/>
              <a:ext cx="1348800" cy="18504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</p:grpSp>
      <p:grpSp>
        <p:nvGrpSpPr>
          <p:cNvPr id="1368" name="Google Shape;1368;p55"/>
          <p:cNvGrpSpPr/>
          <p:nvPr/>
        </p:nvGrpSpPr>
        <p:grpSpPr>
          <a:xfrm>
            <a:off x="2078350" y="2624000"/>
            <a:ext cx="1348800" cy="1850400"/>
            <a:chOff x="2078350" y="2624000"/>
            <a:chExt cx="1348800" cy="1850400"/>
          </a:xfrm>
        </p:grpSpPr>
        <p:pic>
          <p:nvPicPr>
            <p:cNvPr id="1369" name="Google Shape;1369;p55"/>
            <p:cNvPicPr preferRelativeResize="0"/>
            <p:nvPr/>
          </p:nvPicPr>
          <p:blipFill rotWithShape="1">
            <a:blip r:embed="rId5">
              <a:alphaModFix amt="95000"/>
            </a:blip>
            <a:srcRect l="21980" t="19931" r="22003" b="18590"/>
            <a:stretch/>
          </p:blipFill>
          <p:spPr>
            <a:xfrm>
              <a:off x="2078350" y="2624000"/>
              <a:ext cx="1348800" cy="18504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1370" name="Google Shape;1370;p55"/>
            <p:cNvPicPr preferRelativeResize="0"/>
            <p:nvPr/>
          </p:nvPicPr>
          <p:blipFill rotWithShape="1">
            <a:blip r:embed="rId6">
              <a:alphaModFix amt="18000"/>
            </a:blip>
            <a:srcRect l="21980" t="19931" r="22003" b="18590"/>
            <a:stretch/>
          </p:blipFill>
          <p:spPr>
            <a:xfrm>
              <a:off x="2078350" y="2624000"/>
              <a:ext cx="1348800" cy="18504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</p:grpSp>
      <p:grpSp>
        <p:nvGrpSpPr>
          <p:cNvPr id="1371" name="Google Shape;1371;p55"/>
          <p:cNvGrpSpPr/>
          <p:nvPr/>
        </p:nvGrpSpPr>
        <p:grpSpPr>
          <a:xfrm flipH="1">
            <a:off x="5716800" y="2624000"/>
            <a:ext cx="1348800" cy="1850400"/>
            <a:chOff x="5716800" y="2624000"/>
            <a:chExt cx="1348800" cy="1850400"/>
          </a:xfrm>
        </p:grpSpPr>
        <p:pic>
          <p:nvPicPr>
            <p:cNvPr id="1372" name="Google Shape;1372;p55"/>
            <p:cNvPicPr preferRelativeResize="0"/>
            <p:nvPr/>
          </p:nvPicPr>
          <p:blipFill rotWithShape="1">
            <a:blip r:embed="rId7">
              <a:alphaModFix amt="95000"/>
            </a:blip>
            <a:srcRect l="25415" r="25960"/>
            <a:stretch/>
          </p:blipFill>
          <p:spPr>
            <a:xfrm>
              <a:off x="5716800" y="2624000"/>
              <a:ext cx="1348800" cy="18504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  <p:pic>
          <p:nvPicPr>
            <p:cNvPr id="1373" name="Google Shape;1373;p55"/>
            <p:cNvPicPr preferRelativeResize="0"/>
            <p:nvPr/>
          </p:nvPicPr>
          <p:blipFill rotWithShape="1">
            <a:blip r:embed="rId8">
              <a:alphaModFix amt="18000"/>
            </a:blip>
            <a:srcRect l="25415" r="25960"/>
            <a:stretch/>
          </p:blipFill>
          <p:spPr>
            <a:xfrm>
              <a:off x="5716800" y="2624000"/>
              <a:ext cx="1348800" cy="1850400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</p:pic>
      </p:grpSp>
      <p:grpSp>
        <p:nvGrpSpPr>
          <p:cNvPr id="1374" name="Google Shape;1374;p55"/>
          <p:cNvGrpSpPr/>
          <p:nvPr/>
        </p:nvGrpSpPr>
        <p:grpSpPr>
          <a:xfrm rot="10800000" flipH="1">
            <a:off x="4739787" y="1036490"/>
            <a:ext cx="539885" cy="389750"/>
            <a:chOff x="-77" y="3784091"/>
            <a:chExt cx="1880477" cy="1357541"/>
          </a:xfrm>
        </p:grpSpPr>
        <p:sp>
          <p:nvSpPr>
            <p:cNvPr id="1375" name="Google Shape;1375;p5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5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5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" name="Google Shape;1378;p55"/>
          <p:cNvGrpSpPr/>
          <p:nvPr/>
        </p:nvGrpSpPr>
        <p:grpSpPr>
          <a:xfrm rot="10800000" flipH="1">
            <a:off x="5716804" y="2628890"/>
            <a:ext cx="539885" cy="389750"/>
            <a:chOff x="-2817590" y="3784091"/>
            <a:chExt cx="1880477" cy="1357541"/>
          </a:xfrm>
        </p:grpSpPr>
        <p:sp>
          <p:nvSpPr>
            <p:cNvPr id="1379" name="Google Shape;1379;p55"/>
            <p:cNvSpPr/>
            <p:nvPr/>
          </p:nvSpPr>
          <p:spPr>
            <a:xfrm flipH="1">
              <a:off x="-2546504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55"/>
            <p:cNvSpPr/>
            <p:nvPr/>
          </p:nvSpPr>
          <p:spPr>
            <a:xfrm flipH="1">
              <a:off x="-2661032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55"/>
            <p:cNvSpPr/>
            <p:nvPr/>
          </p:nvSpPr>
          <p:spPr>
            <a:xfrm flipH="1">
              <a:off x="-281759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" name="Google Shape;1382;p55"/>
          <p:cNvGrpSpPr/>
          <p:nvPr/>
        </p:nvGrpSpPr>
        <p:grpSpPr>
          <a:xfrm rot="10800000" flipH="1">
            <a:off x="2887337" y="2628890"/>
            <a:ext cx="539885" cy="389750"/>
            <a:chOff x="-77" y="3784091"/>
            <a:chExt cx="1880477" cy="1357541"/>
          </a:xfrm>
        </p:grpSpPr>
        <p:sp>
          <p:nvSpPr>
            <p:cNvPr id="1383" name="Google Shape;1383;p5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5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5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56"/>
          <p:cNvSpPr/>
          <p:nvPr/>
        </p:nvSpPr>
        <p:spPr>
          <a:xfrm>
            <a:off x="7248450" y="3717505"/>
            <a:ext cx="668400" cy="668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1" name="Google Shape;1391;p56"/>
          <p:cNvSpPr/>
          <p:nvPr/>
        </p:nvSpPr>
        <p:spPr>
          <a:xfrm>
            <a:off x="4237800" y="3717505"/>
            <a:ext cx="668400" cy="668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2" name="Google Shape;1392;p56"/>
          <p:cNvSpPr/>
          <p:nvPr/>
        </p:nvSpPr>
        <p:spPr>
          <a:xfrm>
            <a:off x="1204025" y="3717505"/>
            <a:ext cx="668400" cy="668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3" name="Google Shape;1393;p5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ORGANIZATIONAL CHART</a:t>
            </a:r>
            <a:endParaRPr/>
          </a:p>
        </p:txBody>
      </p:sp>
      <p:sp>
        <p:nvSpPr>
          <p:cNvPr id="1394" name="Google Shape;1394;p56"/>
          <p:cNvSpPr txBox="1">
            <a:spLocks noGrp="1"/>
          </p:cNvSpPr>
          <p:nvPr>
            <p:ph type="subTitle" idx="4294967295"/>
          </p:nvPr>
        </p:nvSpPr>
        <p:spPr>
          <a:xfrm>
            <a:off x="3730650" y="1272325"/>
            <a:ext cx="16827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CEO</a:t>
            </a:r>
            <a:endParaRPr sz="18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95" name="Google Shape;1395;p56"/>
          <p:cNvSpPr txBox="1">
            <a:spLocks noGrp="1"/>
          </p:cNvSpPr>
          <p:nvPr>
            <p:ph type="subTitle" idx="4294967295"/>
          </p:nvPr>
        </p:nvSpPr>
        <p:spPr>
          <a:xfrm>
            <a:off x="696875" y="2638425"/>
            <a:ext cx="16827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 dirty="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TEAM 1</a:t>
            </a:r>
            <a:endParaRPr sz="1800" dirty="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96" name="Google Shape;1396;p56"/>
          <p:cNvSpPr txBox="1">
            <a:spLocks noGrp="1"/>
          </p:cNvSpPr>
          <p:nvPr>
            <p:ph type="subTitle" idx="4294967295"/>
          </p:nvPr>
        </p:nvSpPr>
        <p:spPr>
          <a:xfrm>
            <a:off x="3730650" y="2638413"/>
            <a:ext cx="16827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TEAM 2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97" name="Google Shape;1397;p56"/>
          <p:cNvSpPr txBox="1">
            <a:spLocks noGrp="1"/>
          </p:cNvSpPr>
          <p:nvPr>
            <p:ph type="subTitle" idx="4294967295"/>
          </p:nvPr>
        </p:nvSpPr>
        <p:spPr>
          <a:xfrm>
            <a:off x="6741300" y="2638425"/>
            <a:ext cx="16827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TEAM 3</a:t>
            </a:r>
            <a:endParaRPr sz="18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98" name="Google Shape;1398;p56"/>
          <p:cNvSpPr/>
          <p:nvPr/>
        </p:nvSpPr>
        <p:spPr>
          <a:xfrm>
            <a:off x="4244550" y="1742588"/>
            <a:ext cx="654900" cy="654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99" name="Google Shape;1399;p56"/>
          <p:cNvCxnSpPr>
            <a:stCxn id="1398" idx="2"/>
            <a:endCxn id="1395" idx="0"/>
          </p:cNvCxnSpPr>
          <p:nvPr/>
        </p:nvCxnSpPr>
        <p:spPr>
          <a:xfrm flipH="1">
            <a:off x="1538250" y="2070038"/>
            <a:ext cx="2706300" cy="5685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400" name="Google Shape;1400;p56"/>
          <p:cNvCxnSpPr>
            <a:stCxn id="1398" idx="6"/>
            <a:endCxn id="1397" idx="0"/>
          </p:cNvCxnSpPr>
          <p:nvPr/>
        </p:nvCxnSpPr>
        <p:spPr>
          <a:xfrm>
            <a:off x="4899450" y="2070038"/>
            <a:ext cx="2683200" cy="568500"/>
          </a:xfrm>
          <a:prstGeom prst="bentConnector2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401" name="Google Shape;1401;p56"/>
          <p:cNvCxnSpPr>
            <a:stCxn id="1398" idx="4"/>
            <a:endCxn id="1396" idx="0"/>
          </p:cNvCxnSpPr>
          <p:nvPr/>
        </p:nvCxnSpPr>
        <p:spPr>
          <a:xfrm>
            <a:off x="4572000" y="2397488"/>
            <a:ext cx="0" cy="2409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402" name="Google Shape;1402;p56"/>
          <p:cNvGrpSpPr/>
          <p:nvPr/>
        </p:nvGrpSpPr>
        <p:grpSpPr>
          <a:xfrm>
            <a:off x="1339552" y="3084148"/>
            <a:ext cx="397347" cy="489284"/>
            <a:chOff x="3316000" y="4399325"/>
            <a:chExt cx="392325" cy="483100"/>
          </a:xfrm>
        </p:grpSpPr>
        <p:sp>
          <p:nvSpPr>
            <p:cNvPr id="1403" name="Google Shape;1403;p56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4" name="Google Shape;1404;p56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05" name="Google Shape;1405;p56"/>
          <p:cNvGrpSpPr/>
          <p:nvPr/>
        </p:nvGrpSpPr>
        <p:grpSpPr>
          <a:xfrm>
            <a:off x="4389304" y="1825370"/>
            <a:ext cx="365393" cy="489334"/>
            <a:chOff x="3926225" y="4399275"/>
            <a:chExt cx="360775" cy="483150"/>
          </a:xfrm>
        </p:grpSpPr>
        <p:sp>
          <p:nvSpPr>
            <p:cNvPr id="1406" name="Google Shape;1406;p56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07" name="Google Shape;1407;p56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08" name="Google Shape;1408;p56"/>
          <p:cNvGrpSpPr/>
          <p:nvPr/>
        </p:nvGrpSpPr>
        <p:grpSpPr>
          <a:xfrm>
            <a:off x="4373327" y="3084148"/>
            <a:ext cx="397347" cy="489284"/>
            <a:chOff x="3316000" y="4399325"/>
            <a:chExt cx="392325" cy="483100"/>
          </a:xfrm>
        </p:grpSpPr>
        <p:sp>
          <p:nvSpPr>
            <p:cNvPr id="1409" name="Google Shape;1409;p56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10" name="Google Shape;1410;p56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411" name="Google Shape;1411;p56"/>
          <p:cNvGrpSpPr/>
          <p:nvPr/>
        </p:nvGrpSpPr>
        <p:grpSpPr>
          <a:xfrm>
            <a:off x="7399954" y="3084122"/>
            <a:ext cx="365393" cy="489334"/>
            <a:chOff x="3926225" y="4399275"/>
            <a:chExt cx="360775" cy="483150"/>
          </a:xfrm>
        </p:grpSpPr>
        <p:sp>
          <p:nvSpPr>
            <p:cNvPr id="1412" name="Google Shape;1412;p56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413" name="Google Shape;1413;p56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414" name="Google Shape;1414;p56"/>
          <p:cNvSpPr/>
          <p:nvPr/>
        </p:nvSpPr>
        <p:spPr>
          <a:xfrm>
            <a:off x="1363969" y="3876991"/>
            <a:ext cx="348513" cy="349427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5" name="Google Shape;1415;p56"/>
          <p:cNvSpPr/>
          <p:nvPr/>
        </p:nvSpPr>
        <p:spPr>
          <a:xfrm>
            <a:off x="7406063" y="3877449"/>
            <a:ext cx="353174" cy="348513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6" name="Google Shape;1416;p56"/>
          <p:cNvGrpSpPr/>
          <p:nvPr/>
        </p:nvGrpSpPr>
        <p:grpSpPr>
          <a:xfrm>
            <a:off x="4397272" y="3877434"/>
            <a:ext cx="349457" cy="348542"/>
            <a:chOff x="3599700" y="1954475"/>
            <a:chExt cx="296175" cy="295400"/>
          </a:xfrm>
        </p:grpSpPr>
        <p:sp>
          <p:nvSpPr>
            <p:cNvPr id="1417" name="Google Shape;1417;p56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6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6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E2C08-C109-444A-BCE1-3A295AD4F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605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" name="Google Shape;1450;p58"/>
          <p:cNvSpPr txBox="1">
            <a:spLocks noGrp="1"/>
          </p:cNvSpPr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05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451" name="Google Shape;1451;p58"/>
          <p:cNvSpPr txBox="1">
            <a:spLocks noGrp="1"/>
          </p:cNvSpPr>
          <p:nvPr>
            <p:ph type="title" idx="2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OPERATING PLAN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1452" name="Google Shape;1452;p58"/>
          <p:cNvGrpSpPr/>
          <p:nvPr/>
        </p:nvGrpSpPr>
        <p:grpSpPr>
          <a:xfrm>
            <a:off x="6293268" y="1146387"/>
            <a:ext cx="2850726" cy="2850726"/>
            <a:chOff x="1435250" y="482750"/>
            <a:chExt cx="4729925" cy="4729925"/>
          </a:xfrm>
        </p:grpSpPr>
        <p:sp>
          <p:nvSpPr>
            <p:cNvPr id="1453" name="Google Shape;1453;p58"/>
            <p:cNvSpPr/>
            <p:nvPr/>
          </p:nvSpPr>
          <p:spPr>
            <a:xfrm>
              <a:off x="1435250" y="2929250"/>
              <a:ext cx="3180475" cy="2283425"/>
            </a:xfrm>
            <a:custGeom>
              <a:avLst/>
              <a:gdLst/>
              <a:ahLst/>
              <a:cxnLst/>
              <a:rect l="l" t="t" r="r" b="b"/>
              <a:pathLst>
                <a:path w="127219" h="91337" extrusionOk="0">
                  <a:moveTo>
                    <a:pt x="19573" y="1"/>
                  </a:moveTo>
                  <a:cubicBezTo>
                    <a:pt x="8776" y="1"/>
                    <a:pt x="1" y="8775"/>
                    <a:pt x="1" y="19572"/>
                  </a:cubicBezTo>
                  <a:lnTo>
                    <a:pt x="1" y="91336"/>
                  </a:lnTo>
                  <a:lnTo>
                    <a:pt x="88075" y="91336"/>
                  </a:lnTo>
                  <a:lnTo>
                    <a:pt x="88075" y="29358"/>
                  </a:lnTo>
                  <a:lnTo>
                    <a:pt x="127218" y="68502"/>
                  </a:lnTo>
                  <a:lnTo>
                    <a:pt x="127218" y="35882"/>
                  </a:lnTo>
                  <a:lnTo>
                    <a:pt x="96132" y="4796"/>
                  </a:lnTo>
                  <a:cubicBezTo>
                    <a:pt x="93065" y="1729"/>
                    <a:pt x="88923" y="1"/>
                    <a:pt x="845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8"/>
            <p:cNvSpPr/>
            <p:nvPr/>
          </p:nvSpPr>
          <p:spPr>
            <a:xfrm>
              <a:off x="1484200" y="4046475"/>
              <a:ext cx="472200" cy="456100"/>
            </a:xfrm>
            <a:custGeom>
              <a:avLst/>
              <a:gdLst/>
              <a:ahLst/>
              <a:cxnLst/>
              <a:rect l="l" t="t" r="r" b="b"/>
              <a:pathLst>
                <a:path w="18888" h="18244" extrusionOk="0">
                  <a:moveTo>
                    <a:pt x="3601" y="1"/>
                  </a:moveTo>
                  <a:cubicBezTo>
                    <a:pt x="2765" y="1"/>
                    <a:pt x="1925" y="327"/>
                    <a:pt x="1272" y="979"/>
                  </a:cubicBezTo>
                  <a:cubicBezTo>
                    <a:pt x="0" y="2252"/>
                    <a:pt x="0" y="4307"/>
                    <a:pt x="1272" y="5579"/>
                  </a:cubicBezTo>
                  <a:lnTo>
                    <a:pt x="12983" y="17289"/>
                  </a:lnTo>
                  <a:cubicBezTo>
                    <a:pt x="13619" y="17925"/>
                    <a:pt x="14451" y="18243"/>
                    <a:pt x="15283" y="18243"/>
                  </a:cubicBezTo>
                  <a:cubicBezTo>
                    <a:pt x="16114" y="18243"/>
                    <a:pt x="16946" y="17925"/>
                    <a:pt x="17582" y="17289"/>
                  </a:cubicBezTo>
                  <a:cubicBezTo>
                    <a:pt x="18887" y="15985"/>
                    <a:pt x="18887" y="13929"/>
                    <a:pt x="17582" y="12657"/>
                  </a:cubicBezTo>
                  <a:lnTo>
                    <a:pt x="5904" y="979"/>
                  </a:lnTo>
                  <a:cubicBezTo>
                    <a:pt x="5268" y="327"/>
                    <a:pt x="4436" y="1"/>
                    <a:pt x="3601" y="1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8"/>
            <p:cNvSpPr/>
            <p:nvPr/>
          </p:nvSpPr>
          <p:spPr>
            <a:xfrm>
              <a:off x="1891950" y="3557800"/>
              <a:ext cx="512950" cy="496250"/>
            </a:xfrm>
            <a:custGeom>
              <a:avLst/>
              <a:gdLst/>
              <a:ahLst/>
              <a:cxnLst/>
              <a:rect l="l" t="t" r="r" b="b"/>
              <a:pathLst>
                <a:path w="20518" h="19850" extrusionOk="0">
                  <a:moveTo>
                    <a:pt x="3601" y="0"/>
                  </a:moveTo>
                  <a:cubicBezTo>
                    <a:pt x="2765" y="0"/>
                    <a:pt x="1925" y="318"/>
                    <a:pt x="1272" y="954"/>
                  </a:cubicBezTo>
                  <a:cubicBezTo>
                    <a:pt x="0" y="2227"/>
                    <a:pt x="0" y="4282"/>
                    <a:pt x="1272" y="5554"/>
                  </a:cubicBezTo>
                  <a:lnTo>
                    <a:pt x="14614" y="18895"/>
                  </a:lnTo>
                  <a:cubicBezTo>
                    <a:pt x="15250" y="19531"/>
                    <a:pt x="16082" y="19850"/>
                    <a:pt x="16913" y="19850"/>
                  </a:cubicBezTo>
                  <a:cubicBezTo>
                    <a:pt x="17745" y="19850"/>
                    <a:pt x="18577" y="19531"/>
                    <a:pt x="19213" y="18895"/>
                  </a:cubicBezTo>
                  <a:cubicBezTo>
                    <a:pt x="20518" y="17591"/>
                    <a:pt x="20518" y="15536"/>
                    <a:pt x="19213" y="14263"/>
                  </a:cubicBezTo>
                  <a:lnTo>
                    <a:pt x="5904" y="954"/>
                  </a:lnTo>
                  <a:cubicBezTo>
                    <a:pt x="5268" y="318"/>
                    <a:pt x="4436" y="0"/>
                    <a:pt x="3601" y="0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8"/>
            <p:cNvSpPr/>
            <p:nvPr/>
          </p:nvSpPr>
          <p:spPr>
            <a:xfrm>
              <a:off x="4615700" y="3663200"/>
              <a:ext cx="1549475" cy="1549475"/>
            </a:xfrm>
            <a:custGeom>
              <a:avLst/>
              <a:gdLst/>
              <a:ahLst/>
              <a:cxnLst/>
              <a:rect l="l" t="t" r="r" b="b"/>
              <a:pathLst>
                <a:path w="61979" h="61979" extrusionOk="0">
                  <a:moveTo>
                    <a:pt x="0" y="0"/>
                  </a:moveTo>
                  <a:lnTo>
                    <a:pt x="0" y="61978"/>
                  </a:lnTo>
                  <a:lnTo>
                    <a:pt x="61978" y="61978"/>
                  </a:lnTo>
                  <a:lnTo>
                    <a:pt x="619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8"/>
            <p:cNvSpPr/>
            <p:nvPr/>
          </p:nvSpPr>
          <p:spPr>
            <a:xfrm>
              <a:off x="3310900" y="4886450"/>
              <a:ext cx="1304825" cy="326225"/>
            </a:xfrm>
            <a:custGeom>
              <a:avLst/>
              <a:gdLst/>
              <a:ahLst/>
              <a:cxnLst/>
              <a:rect l="l" t="t" r="r" b="b"/>
              <a:pathLst>
                <a:path w="52193" h="13049" extrusionOk="0">
                  <a:moveTo>
                    <a:pt x="1" y="0"/>
                  </a:moveTo>
                  <a:lnTo>
                    <a:pt x="1" y="6524"/>
                  </a:lnTo>
                  <a:cubicBezTo>
                    <a:pt x="1" y="10112"/>
                    <a:pt x="2936" y="13048"/>
                    <a:pt x="6525" y="13048"/>
                  </a:cubicBezTo>
                  <a:lnTo>
                    <a:pt x="52192" y="13048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8"/>
            <p:cNvSpPr/>
            <p:nvPr/>
          </p:nvSpPr>
          <p:spPr>
            <a:xfrm>
              <a:off x="2413850" y="2684600"/>
              <a:ext cx="489325" cy="733550"/>
            </a:xfrm>
            <a:custGeom>
              <a:avLst/>
              <a:gdLst/>
              <a:ahLst/>
              <a:cxnLst/>
              <a:rect l="l" t="t" r="r" b="b"/>
              <a:pathLst>
                <a:path w="19573" h="29342" extrusionOk="0">
                  <a:moveTo>
                    <a:pt x="1" y="1"/>
                  </a:moveTo>
                  <a:lnTo>
                    <a:pt x="1" y="19573"/>
                  </a:lnTo>
                  <a:cubicBezTo>
                    <a:pt x="1" y="24335"/>
                    <a:pt x="3426" y="28412"/>
                    <a:pt x="8123" y="29195"/>
                  </a:cubicBezTo>
                  <a:cubicBezTo>
                    <a:pt x="8688" y="29293"/>
                    <a:pt x="9252" y="29341"/>
                    <a:pt x="9809" y="29341"/>
                  </a:cubicBezTo>
                  <a:cubicBezTo>
                    <a:pt x="13883" y="29341"/>
                    <a:pt x="17612" y="26795"/>
                    <a:pt x="19018" y="22834"/>
                  </a:cubicBezTo>
                  <a:cubicBezTo>
                    <a:pt x="19377" y="21791"/>
                    <a:pt x="19573" y="20682"/>
                    <a:pt x="19573" y="19573"/>
                  </a:cubicBezTo>
                  <a:lnTo>
                    <a:pt x="19573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8"/>
            <p:cNvSpPr/>
            <p:nvPr/>
          </p:nvSpPr>
          <p:spPr>
            <a:xfrm>
              <a:off x="2576950" y="2684600"/>
              <a:ext cx="326225" cy="570875"/>
            </a:xfrm>
            <a:custGeom>
              <a:avLst/>
              <a:gdLst/>
              <a:ahLst/>
              <a:cxnLst/>
              <a:rect l="l" t="t" r="r" b="b"/>
              <a:pathLst>
                <a:path w="13049" h="22835" extrusionOk="0">
                  <a:moveTo>
                    <a:pt x="1" y="1"/>
                  </a:moveTo>
                  <a:lnTo>
                    <a:pt x="1" y="13049"/>
                  </a:lnTo>
                  <a:cubicBezTo>
                    <a:pt x="1" y="18463"/>
                    <a:pt x="4372" y="22834"/>
                    <a:pt x="9787" y="22834"/>
                  </a:cubicBezTo>
                  <a:lnTo>
                    <a:pt x="12494" y="22834"/>
                  </a:lnTo>
                  <a:cubicBezTo>
                    <a:pt x="12853" y="21791"/>
                    <a:pt x="13049" y="20682"/>
                    <a:pt x="13049" y="19573"/>
                  </a:cubicBezTo>
                  <a:lnTo>
                    <a:pt x="13049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8"/>
            <p:cNvSpPr/>
            <p:nvPr/>
          </p:nvSpPr>
          <p:spPr>
            <a:xfrm>
              <a:off x="1924550" y="4030175"/>
              <a:ext cx="2691175" cy="856300"/>
            </a:xfrm>
            <a:custGeom>
              <a:avLst/>
              <a:gdLst/>
              <a:ahLst/>
              <a:cxnLst/>
              <a:rect l="l" t="t" r="r" b="b"/>
              <a:pathLst>
                <a:path w="107647" h="34252" extrusionOk="0">
                  <a:moveTo>
                    <a:pt x="17942" y="0"/>
                  </a:moveTo>
                  <a:lnTo>
                    <a:pt x="1" y="17941"/>
                  </a:lnTo>
                  <a:lnTo>
                    <a:pt x="8678" y="26618"/>
                  </a:lnTo>
                  <a:cubicBezTo>
                    <a:pt x="13571" y="31511"/>
                    <a:pt x="20193" y="34251"/>
                    <a:pt x="27108" y="34251"/>
                  </a:cubicBezTo>
                  <a:lnTo>
                    <a:pt x="75027" y="34251"/>
                  </a:lnTo>
                  <a:lnTo>
                    <a:pt x="88075" y="24465"/>
                  </a:lnTo>
                  <a:lnTo>
                    <a:pt x="99720" y="33207"/>
                  </a:lnTo>
                  <a:cubicBezTo>
                    <a:pt x="100633" y="33892"/>
                    <a:pt x="101742" y="34251"/>
                    <a:pt x="102851" y="34251"/>
                  </a:cubicBezTo>
                  <a:cubicBezTo>
                    <a:pt x="105494" y="34251"/>
                    <a:pt x="107646" y="32098"/>
                    <a:pt x="107646" y="29456"/>
                  </a:cubicBezTo>
                  <a:cubicBezTo>
                    <a:pt x="107646" y="28347"/>
                    <a:pt x="107255" y="27271"/>
                    <a:pt x="106537" y="26390"/>
                  </a:cubicBezTo>
                  <a:lnTo>
                    <a:pt x="95512" y="13146"/>
                  </a:lnTo>
                  <a:cubicBezTo>
                    <a:pt x="92870" y="9982"/>
                    <a:pt x="88955" y="8155"/>
                    <a:pt x="84845" y="8155"/>
                  </a:cubicBezTo>
                  <a:cubicBezTo>
                    <a:pt x="82660" y="8155"/>
                    <a:pt x="80539" y="8645"/>
                    <a:pt x="78615" y="9623"/>
                  </a:cubicBezTo>
                  <a:lnTo>
                    <a:pt x="68503" y="14679"/>
                  </a:lnTo>
                  <a:lnTo>
                    <a:pt x="32621" y="14679"/>
                  </a:lnTo>
                  <a:lnTo>
                    <a:pt x="17942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8"/>
            <p:cNvSpPr/>
            <p:nvPr/>
          </p:nvSpPr>
          <p:spPr>
            <a:xfrm>
              <a:off x="3963300" y="3581650"/>
              <a:ext cx="652425" cy="1060175"/>
            </a:xfrm>
            <a:custGeom>
              <a:avLst/>
              <a:gdLst/>
              <a:ahLst/>
              <a:cxnLst/>
              <a:rect l="l" t="t" r="r" b="b"/>
              <a:pathLst>
                <a:path w="26097" h="42407" extrusionOk="0">
                  <a:moveTo>
                    <a:pt x="16310" y="0"/>
                  </a:moveTo>
                  <a:lnTo>
                    <a:pt x="1" y="16310"/>
                  </a:lnTo>
                  <a:lnTo>
                    <a:pt x="26096" y="42406"/>
                  </a:lnTo>
                  <a:lnTo>
                    <a:pt x="26096" y="9786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8"/>
            <p:cNvSpPr/>
            <p:nvPr/>
          </p:nvSpPr>
          <p:spPr>
            <a:xfrm>
              <a:off x="5186550" y="4152500"/>
              <a:ext cx="489325" cy="48932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6" y="0"/>
                  </a:moveTo>
                  <a:cubicBezTo>
                    <a:pt x="4371" y="0"/>
                    <a:pt x="0" y="4371"/>
                    <a:pt x="0" y="9786"/>
                  </a:cubicBezTo>
                  <a:cubicBezTo>
                    <a:pt x="0" y="15201"/>
                    <a:pt x="4371" y="19572"/>
                    <a:pt x="9786" y="19572"/>
                  </a:cubicBezTo>
                  <a:cubicBezTo>
                    <a:pt x="15201" y="19572"/>
                    <a:pt x="19572" y="15201"/>
                    <a:pt x="19572" y="9786"/>
                  </a:cubicBezTo>
                  <a:cubicBezTo>
                    <a:pt x="19572" y="4371"/>
                    <a:pt x="15201" y="0"/>
                    <a:pt x="9786" y="0"/>
                  </a:cubicBez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8"/>
            <p:cNvSpPr/>
            <p:nvPr/>
          </p:nvSpPr>
          <p:spPr>
            <a:xfrm>
              <a:off x="3555550" y="482750"/>
              <a:ext cx="2609625" cy="2772725"/>
            </a:xfrm>
            <a:custGeom>
              <a:avLst/>
              <a:gdLst/>
              <a:ahLst/>
              <a:cxnLst/>
              <a:rect l="l" t="t" r="r" b="b"/>
              <a:pathLst>
                <a:path w="104385" h="110909" extrusionOk="0">
                  <a:moveTo>
                    <a:pt x="6525" y="1"/>
                  </a:moveTo>
                  <a:cubicBezTo>
                    <a:pt x="2936" y="1"/>
                    <a:pt x="1" y="2937"/>
                    <a:pt x="1" y="6525"/>
                  </a:cubicBezTo>
                  <a:lnTo>
                    <a:pt x="1" y="88075"/>
                  </a:lnTo>
                  <a:cubicBezTo>
                    <a:pt x="1" y="91663"/>
                    <a:pt x="2936" y="94599"/>
                    <a:pt x="6525" y="94599"/>
                  </a:cubicBezTo>
                  <a:lnTo>
                    <a:pt x="48930" y="94599"/>
                  </a:lnTo>
                  <a:lnTo>
                    <a:pt x="71764" y="110908"/>
                  </a:lnTo>
                  <a:lnTo>
                    <a:pt x="71764" y="94599"/>
                  </a:lnTo>
                  <a:lnTo>
                    <a:pt x="97860" y="94599"/>
                  </a:lnTo>
                  <a:cubicBezTo>
                    <a:pt x="101448" y="94599"/>
                    <a:pt x="104384" y="91663"/>
                    <a:pt x="104384" y="88075"/>
                  </a:cubicBezTo>
                  <a:lnTo>
                    <a:pt x="104384" y="6525"/>
                  </a:lnTo>
                  <a:cubicBezTo>
                    <a:pt x="104384" y="2937"/>
                    <a:pt x="101448" y="1"/>
                    <a:pt x="978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8"/>
            <p:cNvSpPr/>
            <p:nvPr/>
          </p:nvSpPr>
          <p:spPr>
            <a:xfrm>
              <a:off x="3881750" y="10536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8"/>
            <p:cNvSpPr/>
            <p:nvPr/>
          </p:nvSpPr>
          <p:spPr>
            <a:xfrm>
              <a:off x="4289500" y="1053600"/>
              <a:ext cx="489325" cy="163125"/>
            </a:xfrm>
            <a:custGeom>
              <a:avLst/>
              <a:gdLst/>
              <a:ahLst/>
              <a:cxnLst/>
              <a:rect l="l" t="t" r="r" b="b"/>
              <a:pathLst>
                <a:path w="19573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19572" y="6525"/>
                  </a:lnTo>
                  <a:lnTo>
                    <a:pt x="1957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8"/>
            <p:cNvSpPr/>
            <p:nvPr/>
          </p:nvSpPr>
          <p:spPr>
            <a:xfrm>
              <a:off x="4941900" y="10536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8"/>
            <p:cNvSpPr/>
            <p:nvPr/>
          </p:nvSpPr>
          <p:spPr>
            <a:xfrm>
              <a:off x="3881750" y="13798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8"/>
            <p:cNvSpPr/>
            <p:nvPr/>
          </p:nvSpPr>
          <p:spPr>
            <a:xfrm>
              <a:off x="4289500" y="1379800"/>
              <a:ext cx="244675" cy="163125"/>
            </a:xfrm>
            <a:custGeom>
              <a:avLst/>
              <a:gdLst/>
              <a:ahLst/>
              <a:cxnLst/>
              <a:rect l="l" t="t" r="r" b="b"/>
              <a:pathLst>
                <a:path w="9787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9786" y="6525"/>
                  </a:lnTo>
                  <a:lnTo>
                    <a:pt x="978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8"/>
            <p:cNvSpPr/>
            <p:nvPr/>
          </p:nvSpPr>
          <p:spPr>
            <a:xfrm>
              <a:off x="4697250" y="1379800"/>
              <a:ext cx="897075" cy="163125"/>
            </a:xfrm>
            <a:custGeom>
              <a:avLst/>
              <a:gdLst/>
              <a:ahLst/>
              <a:cxnLst/>
              <a:rect l="l" t="t" r="r" b="b"/>
              <a:pathLst>
                <a:path w="35883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35882" y="6525"/>
                  </a:lnTo>
                  <a:lnTo>
                    <a:pt x="3588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8"/>
            <p:cNvSpPr/>
            <p:nvPr/>
          </p:nvSpPr>
          <p:spPr>
            <a:xfrm>
              <a:off x="3881750" y="17060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8"/>
            <p:cNvSpPr/>
            <p:nvPr/>
          </p:nvSpPr>
          <p:spPr>
            <a:xfrm>
              <a:off x="4289500" y="1706000"/>
              <a:ext cx="652425" cy="163125"/>
            </a:xfrm>
            <a:custGeom>
              <a:avLst/>
              <a:gdLst/>
              <a:ahLst/>
              <a:cxnLst/>
              <a:rect l="l" t="t" r="r" b="b"/>
              <a:pathLst>
                <a:path w="26097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26096" y="6525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8"/>
            <p:cNvSpPr/>
            <p:nvPr/>
          </p:nvSpPr>
          <p:spPr>
            <a:xfrm>
              <a:off x="5105000" y="17060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8"/>
            <p:cNvSpPr/>
            <p:nvPr/>
          </p:nvSpPr>
          <p:spPr>
            <a:xfrm>
              <a:off x="3881750" y="20322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8"/>
            <p:cNvSpPr/>
            <p:nvPr/>
          </p:nvSpPr>
          <p:spPr>
            <a:xfrm>
              <a:off x="4289500" y="2032200"/>
              <a:ext cx="1141725" cy="163125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45668" y="6525"/>
                  </a:lnTo>
                  <a:lnTo>
                    <a:pt x="4566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8"/>
            <p:cNvSpPr/>
            <p:nvPr/>
          </p:nvSpPr>
          <p:spPr>
            <a:xfrm>
              <a:off x="5594300" y="20322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8"/>
            <p:cNvSpPr/>
            <p:nvPr/>
          </p:nvSpPr>
          <p:spPr>
            <a:xfrm>
              <a:off x="3881750" y="23584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8"/>
            <p:cNvSpPr/>
            <p:nvPr/>
          </p:nvSpPr>
          <p:spPr>
            <a:xfrm>
              <a:off x="4289500" y="2358400"/>
              <a:ext cx="733975" cy="163125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29358" y="6525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8"/>
            <p:cNvSpPr/>
            <p:nvPr/>
          </p:nvSpPr>
          <p:spPr>
            <a:xfrm>
              <a:off x="5186550" y="235840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8"/>
            <p:cNvSpPr/>
            <p:nvPr/>
          </p:nvSpPr>
          <p:spPr>
            <a:xfrm>
              <a:off x="2413850" y="2358400"/>
              <a:ext cx="652425" cy="733975"/>
            </a:xfrm>
            <a:custGeom>
              <a:avLst/>
              <a:gdLst/>
              <a:ahLst/>
              <a:cxnLst/>
              <a:rect l="l" t="t" r="r" b="b"/>
              <a:pathLst>
                <a:path w="26097" h="29359" extrusionOk="0">
                  <a:moveTo>
                    <a:pt x="9787" y="1"/>
                  </a:moveTo>
                  <a:lnTo>
                    <a:pt x="1" y="9787"/>
                  </a:lnTo>
                  <a:lnTo>
                    <a:pt x="1" y="16311"/>
                  </a:lnTo>
                  <a:cubicBezTo>
                    <a:pt x="1" y="23520"/>
                    <a:pt x="5840" y="29359"/>
                    <a:pt x="13049" y="29359"/>
                  </a:cubicBezTo>
                  <a:cubicBezTo>
                    <a:pt x="20258" y="29359"/>
                    <a:pt x="26097" y="23520"/>
                    <a:pt x="26097" y="16311"/>
                  </a:cubicBezTo>
                  <a:lnTo>
                    <a:pt x="2609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8"/>
            <p:cNvSpPr/>
            <p:nvPr/>
          </p:nvSpPr>
          <p:spPr>
            <a:xfrm>
              <a:off x="2413850" y="2032200"/>
              <a:ext cx="815525" cy="570875"/>
            </a:xfrm>
            <a:custGeom>
              <a:avLst/>
              <a:gdLst/>
              <a:ahLst/>
              <a:cxnLst/>
              <a:rect l="l" t="t" r="r" b="b"/>
              <a:pathLst>
                <a:path w="32621" h="22835" extrusionOk="0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2835"/>
                  </a:lnTo>
                  <a:lnTo>
                    <a:pt x="9787" y="13049"/>
                  </a:lnTo>
                  <a:lnTo>
                    <a:pt x="26097" y="13049"/>
                  </a:lnTo>
                  <a:lnTo>
                    <a:pt x="29293" y="11450"/>
                  </a:lnTo>
                  <a:cubicBezTo>
                    <a:pt x="31316" y="10439"/>
                    <a:pt x="32621" y="8351"/>
                    <a:pt x="32621" y="6035"/>
                  </a:cubicBezTo>
                  <a:cubicBezTo>
                    <a:pt x="32621" y="2708"/>
                    <a:pt x="29913" y="1"/>
                    <a:pt x="26586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8"/>
            <p:cNvSpPr/>
            <p:nvPr/>
          </p:nvSpPr>
          <p:spPr>
            <a:xfrm>
              <a:off x="371865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1982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8"/>
            <p:cNvSpPr/>
            <p:nvPr/>
          </p:nvSpPr>
          <p:spPr>
            <a:xfrm>
              <a:off x="396330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22A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8"/>
            <p:cNvSpPr/>
            <p:nvPr/>
          </p:nvSpPr>
          <p:spPr>
            <a:xfrm>
              <a:off x="4207950" y="645850"/>
              <a:ext cx="163125" cy="163125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3262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2" y="6525"/>
                  </a:cubicBezTo>
                  <a:cubicBezTo>
                    <a:pt x="5057" y="6525"/>
                    <a:pt x="6524" y="5057"/>
                    <a:pt x="6524" y="3263"/>
                  </a:cubicBezTo>
                  <a:cubicBezTo>
                    <a:pt x="6524" y="1469"/>
                    <a:pt x="5057" y="1"/>
                    <a:pt x="3262" y="1"/>
                  </a:cubicBez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8" name="Google Shape;1488;p59"/>
          <p:cNvCxnSpPr>
            <a:stCxn id="1489" idx="6"/>
            <a:endCxn id="1490" idx="2"/>
          </p:cNvCxnSpPr>
          <p:nvPr/>
        </p:nvCxnSpPr>
        <p:spPr>
          <a:xfrm rot="10800000" flipH="1">
            <a:off x="2023889" y="2814225"/>
            <a:ext cx="5096700" cy="3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91" name="Google Shape;1491;p5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grpSp>
        <p:nvGrpSpPr>
          <p:cNvPr id="1492" name="Google Shape;1492;p59"/>
          <p:cNvGrpSpPr/>
          <p:nvPr/>
        </p:nvGrpSpPr>
        <p:grpSpPr>
          <a:xfrm>
            <a:off x="4320043" y="2562683"/>
            <a:ext cx="503592" cy="503592"/>
            <a:chOff x="3969644" y="2440153"/>
            <a:chExt cx="225900" cy="225900"/>
          </a:xfrm>
        </p:grpSpPr>
        <p:sp>
          <p:nvSpPr>
            <p:cNvPr id="1493" name="Google Shape;1493;p59"/>
            <p:cNvSpPr/>
            <p:nvPr/>
          </p:nvSpPr>
          <p:spPr>
            <a:xfrm>
              <a:off x="3969644" y="2440153"/>
              <a:ext cx="225900" cy="225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9"/>
            <p:cNvSpPr/>
            <p:nvPr/>
          </p:nvSpPr>
          <p:spPr>
            <a:xfrm>
              <a:off x="3998471" y="2468982"/>
              <a:ext cx="1683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" name="Google Shape;1495;p59"/>
          <p:cNvGrpSpPr/>
          <p:nvPr/>
        </p:nvGrpSpPr>
        <p:grpSpPr>
          <a:xfrm>
            <a:off x="5720346" y="2562761"/>
            <a:ext cx="502930" cy="502930"/>
            <a:chOff x="4426818" y="2440153"/>
            <a:chExt cx="225600" cy="225600"/>
          </a:xfrm>
        </p:grpSpPr>
        <p:sp>
          <p:nvSpPr>
            <p:cNvPr id="1496" name="Google Shape;1496;p59"/>
            <p:cNvSpPr/>
            <p:nvPr/>
          </p:nvSpPr>
          <p:spPr>
            <a:xfrm>
              <a:off x="4426818" y="2440153"/>
              <a:ext cx="225600" cy="2256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9"/>
            <p:cNvSpPr/>
            <p:nvPr/>
          </p:nvSpPr>
          <p:spPr>
            <a:xfrm>
              <a:off x="4455644" y="2468982"/>
              <a:ext cx="168000" cy="1680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8" name="Google Shape;1498;p59"/>
          <p:cNvGrpSpPr/>
          <p:nvPr/>
        </p:nvGrpSpPr>
        <p:grpSpPr>
          <a:xfrm>
            <a:off x="7120507" y="2562761"/>
            <a:ext cx="502930" cy="502930"/>
            <a:chOff x="4883984" y="2440153"/>
            <a:chExt cx="225600" cy="225600"/>
          </a:xfrm>
        </p:grpSpPr>
        <p:sp>
          <p:nvSpPr>
            <p:cNvPr id="1490" name="Google Shape;1490;p59"/>
            <p:cNvSpPr/>
            <p:nvPr/>
          </p:nvSpPr>
          <p:spPr>
            <a:xfrm>
              <a:off x="4883984" y="2440153"/>
              <a:ext cx="225600" cy="2256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9"/>
            <p:cNvSpPr/>
            <p:nvPr/>
          </p:nvSpPr>
          <p:spPr>
            <a:xfrm>
              <a:off x="4912810" y="2468982"/>
              <a:ext cx="168000" cy="1680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0" name="Google Shape;1500;p59"/>
          <p:cNvGrpSpPr/>
          <p:nvPr/>
        </p:nvGrpSpPr>
        <p:grpSpPr>
          <a:xfrm>
            <a:off x="2920070" y="2562914"/>
            <a:ext cx="503031" cy="503222"/>
            <a:chOff x="2182679" y="2292572"/>
            <a:chExt cx="792300" cy="792600"/>
          </a:xfrm>
        </p:grpSpPr>
        <p:sp>
          <p:nvSpPr>
            <p:cNvPr id="1501" name="Google Shape;1501;p59"/>
            <p:cNvSpPr/>
            <p:nvPr/>
          </p:nvSpPr>
          <p:spPr>
            <a:xfrm>
              <a:off x="2182679" y="2292572"/>
              <a:ext cx="792300" cy="7926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9"/>
            <p:cNvSpPr/>
            <p:nvPr/>
          </p:nvSpPr>
          <p:spPr>
            <a:xfrm>
              <a:off x="2283911" y="2393814"/>
              <a:ext cx="590100" cy="590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3" name="Google Shape;1503;p59"/>
          <p:cNvGrpSpPr/>
          <p:nvPr/>
        </p:nvGrpSpPr>
        <p:grpSpPr>
          <a:xfrm>
            <a:off x="1520857" y="2562914"/>
            <a:ext cx="503031" cy="503222"/>
            <a:chOff x="2182679" y="2292572"/>
            <a:chExt cx="792300" cy="792600"/>
          </a:xfrm>
        </p:grpSpPr>
        <p:sp>
          <p:nvSpPr>
            <p:cNvPr id="1489" name="Google Shape;1489;p59"/>
            <p:cNvSpPr/>
            <p:nvPr/>
          </p:nvSpPr>
          <p:spPr>
            <a:xfrm>
              <a:off x="2182679" y="2292572"/>
              <a:ext cx="792300" cy="7926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9"/>
            <p:cNvSpPr/>
            <p:nvPr/>
          </p:nvSpPr>
          <p:spPr>
            <a:xfrm>
              <a:off x="2283911" y="2393814"/>
              <a:ext cx="590100" cy="590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5" name="Google Shape;1505;p59"/>
          <p:cNvSpPr txBox="1">
            <a:spLocks noGrp="1"/>
          </p:cNvSpPr>
          <p:nvPr>
            <p:ph type="subTitle" idx="4294967295"/>
          </p:nvPr>
        </p:nvSpPr>
        <p:spPr>
          <a:xfrm>
            <a:off x="5135950" y="1413475"/>
            <a:ext cx="1665000" cy="6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1506" name="Google Shape;1506;p59"/>
          <p:cNvSpPr txBox="1">
            <a:spLocks noGrp="1"/>
          </p:cNvSpPr>
          <p:nvPr>
            <p:ph type="subTitle" idx="4294967295"/>
          </p:nvPr>
        </p:nvSpPr>
        <p:spPr>
          <a:xfrm>
            <a:off x="3739498" y="3371842"/>
            <a:ext cx="1665000" cy="7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1507" name="Google Shape;1507;p59"/>
          <p:cNvSpPr txBox="1">
            <a:spLocks noGrp="1"/>
          </p:cNvSpPr>
          <p:nvPr>
            <p:ph type="subTitle" idx="4294967295"/>
          </p:nvPr>
        </p:nvSpPr>
        <p:spPr>
          <a:xfrm>
            <a:off x="6520741" y="3381942"/>
            <a:ext cx="1665000" cy="7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1508" name="Google Shape;1508;p59"/>
          <p:cNvSpPr txBox="1">
            <a:spLocks noGrp="1"/>
          </p:cNvSpPr>
          <p:nvPr>
            <p:ph type="subTitle" idx="4294967295"/>
          </p:nvPr>
        </p:nvSpPr>
        <p:spPr>
          <a:xfrm>
            <a:off x="958250" y="3371850"/>
            <a:ext cx="1665000" cy="7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1509" name="Google Shape;1509;p59"/>
          <p:cNvSpPr txBox="1">
            <a:spLocks noGrp="1"/>
          </p:cNvSpPr>
          <p:nvPr>
            <p:ph type="subTitle" idx="4294967295"/>
          </p:nvPr>
        </p:nvSpPr>
        <p:spPr>
          <a:xfrm>
            <a:off x="2324100" y="1395319"/>
            <a:ext cx="1665000" cy="73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1510" name="Google Shape;1510;p59"/>
          <p:cNvSpPr txBox="1">
            <a:spLocks noGrp="1"/>
          </p:cNvSpPr>
          <p:nvPr>
            <p:ph type="title" idx="4294967295"/>
          </p:nvPr>
        </p:nvSpPr>
        <p:spPr>
          <a:xfrm>
            <a:off x="1409550" y="3053675"/>
            <a:ext cx="6759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DAY 1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1511" name="Google Shape;1511;p59"/>
          <p:cNvSpPr txBox="1">
            <a:spLocks noGrp="1"/>
          </p:cNvSpPr>
          <p:nvPr>
            <p:ph type="title" idx="4294967295"/>
          </p:nvPr>
        </p:nvSpPr>
        <p:spPr>
          <a:xfrm>
            <a:off x="4180800" y="3053675"/>
            <a:ext cx="7824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DAY 3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1512" name="Google Shape;1512;p59"/>
          <p:cNvSpPr txBox="1">
            <a:spLocks noGrp="1"/>
          </p:cNvSpPr>
          <p:nvPr>
            <p:ph type="title" idx="4294967295"/>
          </p:nvPr>
        </p:nvSpPr>
        <p:spPr>
          <a:xfrm>
            <a:off x="6962125" y="3063775"/>
            <a:ext cx="7824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</a:rPr>
              <a:t>DAY 5</a:t>
            </a:r>
            <a:endParaRPr sz="1800">
              <a:solidFill>
                <a:schemeClr val="accent5"/>
              </a:solidFill>
            </a:endParaRPr>
          </a:p>
        </p:txBody>
      </p:sp>
      <p:sp>
        <p:nvSpPr>
          <p:cNvPr id="1513" name="Google Shape;1513;p59"/>
          <p:cNvSpPr txBox="1">
            <a:spLocks noGrp="1"/>
          </p:cNvSpPr>
          <p:nvPr>
            <p:ph type="title" idx="4294967295"/>
          </p:nvPr>
        </p:nvSpPr>
        <p:spPr>
          <a:xfrm>
            <a:off x="2765375" y="2125525"/>
            <a:ext cx="7824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DAY 2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1514" name="Google Shape;1514;p59"/>
          <p:cNvSpPr txBox="1">
            <a:spLocks noGrp="1"/>
          </p:cNvSpPr>
          <p:nvPr>
            <p:ph type="title" idx="4294967295"/>
          </p:nvPr>
        </p:nvSpPr>
        <p:spPr>
          <a:xfrm>
            <a:off x="5577250" y="2125525"/>
            <a:ext cx="782400" cy="3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</a:rPr>
              <a:t>DAY 4</a:t>
            </a:r>
            <a:endParaRPr sz="1800">
              <a:solidFill>
                <a:schemeClr val="accent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p63"/>
          <p:cNvSpPr txBox="1">
            <a:spLocks noGrp="1"/>
          </p:cNvSpPr>
          <p:nvPr>
            <p:ph type="ctrTitle"/>
          </p:nvPr>
        </p:nvSpPr>
        <p:spPr>
          <a:xfrm>
            <a:off x="1887750" y="611725"/>
            <a:ext cx="5368500" cy="8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T</a:t>
            </a:r>
            <a:r>
              <a:rPr lang="en" dirty="0">
                <a:solidFill>
                  <a:schemeClr val="accent2"/>
                </a:solidFill>
              </a:rPr>
              <a:t>H</a:t>
            </a:r>
            <a:r>
              <a:rPr lang="en" dirty="0">
                <a:solidFill>
                  <a:schemeClr val="accent3"/>
                </a:solidFill>
              </a:rPr>
              <a:t>A</a:t>
            </a:r>
            <a:r>
              <a:rPr lang="en" dirty="0">
                <a:solidFill>
                  <a:schemeClr val="accent4"/>
                </a:solidFill>
              </a:rPr>
              <a:t>N</a:t>
            </a:r>
            <a:r>
              <a:rPr lang="en" dirty="0">
                <a:solidFill>
                  <a:schemeClr val="accent5"/>
                </a:solidFill>
              </a:rPr>
              <a:t>K</a:t>
            </a:r>
            <a:r>
              <a:rPr lang="en" dirty="0">
                <a:solidFill>
                  <a:schemeClr val="accent6"/>
                </a:solidFill>
              </a:rPr>
              <a:t>S</a:t>
            </a:r>
            <a:endParaRPr dirty="0"/>
          </a:p>
        </p:txBody>
      </p:sp>
      <p:sp>
        <p:nvSpPr>
          <p:cNvPr id="1566" name="Google Shape;1566;p63"/>
          <p:cNvSpPr txBox="1">
            <a:spLocks noGrp="1"/>
          </p:cNvSpPr>
          <p:nvPr>
            <p:ph type="subTitle" idx="1"/>
          </p:nvPr>
        </p:nvSpPr>
        <p:spPr>
          <a:xfrm>
            <a:off x="3044675" y="2305050"/>
            <a:ext cx="3054900" cy="10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Do you have any questions?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addyouremail@freepik.com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+91 620 421 838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yourcompany.com</a:t>
            </a:r>
            <a:endParaRPr dirty="0"/>
          </a:p>
        </p:txBody>
      </p:sp>
      <p:sp>
        <p:nvSpPr>
          <p:cNvPr id="1567" name="Google Shape;1567;p63"/>
          <p:cNvSpPr txBox="1"/>
          <p:nvPr/>
        </p:nvSpPr>
        <p:spPr>
          <a:xfrm>
            <a:off x="2569200" y="3772675"/>
            <a:ext cx="4005600" cy="2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4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Please keep this slide for attribution </a:t>
            </a:r>
            <a:endParaRPr b="1" dirty="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8" name="Google Shape;1568;p63"/>
          <p:cNvSpPr/>
          <p:nvPr/>
        </p:nvSpPr>
        <p:spPr>
          <a:xfrm>
            <a:off x="3847726" y="1619602"/>
            <a:ext cx="407383" cy="407383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9" name="Google Shape;1569;p63"/>
          <p:cNvGrpSpPr/>
          <p:nvPr/>
        </p:nvGrpSpPr>
        <p:grpSpPr>
          <a:xfrm>
            <a:off x="4368267" y="1619540"/>
            <a:ext cx="407432" cy="407391"/>
            <a:chOff x="812101" y="2571761"/>
            <a:chExt cx="417066" cy="417024"/>
          </a:xfrm>
        </p:grpSpPr>
        <p:sp>
          <p:nvSpPr>
            <p:cNvPr id="1570" name="Google Shape;1570;p63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63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63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63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4" name="Google Shape;1574;p63"/>
          <p:cNvGrpSpPr/>
          <p:nvPr/>
        </p:nvGrpSpPr>
        <p:grpSpPr>
          <a:xfrm>
            <a:off x="4888861" y="1619540"/>
            <a:ext cx="407391" cy="407391"/>
            <a:chOff x="1323129" y="2571761"/>
            <a:chExt cx="417024" cy="417024"/>
          </a:xfrm>
        </p:grpSpPr>
        <p:sp>
          <p:nvSpPr>
            <p:cNvPr id="1575" name="Google Shape;1575;p63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63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63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63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9" name="Google Shape;1579;p63"/>
          <p:cNvSpPr/>
          <p:nvPr/>
        </p:nvSpPr>
        <p:spPr>
          <a:xfrm>
            <a:off x="11865675" y="1028350"/>
            <a:ext cx="40050" cy="12525"/>
          </a:xfrm>
          <a:custGeom>
            <a:avLst/>
            <a:gdLst/>
            <a:ahLst/>
            <a:cxnLst/>
            <a:rect l="l" t="t" r="r" b="b"/>
            <a:pathLst>
              <a:path w="1602" h="501" extrusionOk="0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Thảo luận</a:t>
            </a:r>
            <a:endParaRPr/>
          </a:p>
        </p:txBody>
      </p:sp>
      <p:sp>
        <p:nvSpPr>
          <p:cNvPr id="709" name="Google Shape;709;p29"/>
          <p:cNvSpPr txBox="1">
            <a:spLocks noGrp="1"/>
          </p:cNvSpPr>
          <p:nvPr>
            <p:ph type="subTitle" idx="1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Nội dung</a:t>
            </a:r>
            <a:endParaRPr/>
          </a:p>
        </p:txBody>
      </p:sp>
      <p:sp>
        <p:nvSpPr>
          <p:cNvPr id="710" name="Google Shape;710;p29"/>
          <p:cNvSpPr txBox="1">
            <a:spLocks noGrp="1"/>
          </p:cNvSpPr>
          <p:nvPr>
            <p:ph type="title" idx="2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11" name="Google Shape;711;p29"/>
          <p:cNvSpPr txBox="1">
            <a:spLocks noGrp="1"/>
          </p:cNvSpPr>
          <p:nvPr>
            <p:ph type="subTitle" idx="3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Contentt</a:t>
            </a:r>
            <a:endParaRPr/>
          </a:p>
        </p:txBody>
      </p:sp>
      <p:sp>
        <p:nvSpPr>
          <p:cNvPr id="712" name="Google Shape;712;p29"/>
          <p:cNvSpPr txBox="1">
            <a:spLocks noGrp="1"/>
          </p:cNvSpPr>
          <p:nvPr>
            <p:ph type="subTitle" idx="4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Nội dung</a:t>
            </a:r>
          </a:p>
        </p:txBody>
      </p:sp>
      <p:sp>
        <p:nvSpPr>
          <p:cNvPr id="713" name="Google Shape;713;p29"/>
          <p:cNvSpPr txBox="1">
            <a:spLocks noGrp="1"/>
          </p:cNvSpPr>
          <p:nvPr>
            <p:ph type="title" idx="5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14" name="Google Shape;714;p29"/>
          <p:cNvSpPr txBox="1">
            <a:spLocks noGrp="1"/>
          </p:cNvSpPr>
          <p:nvPr>
            <p:ph type="subTitle" idx="6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715" name="Google Shape;715;p29"/>
          <p:cNvSpPr txBox="1">
            <a:spLocks noGrp="1"/>
          </p:cNvSpPr>
          <p:nvPr>
            <p:ph type="subTitle" idx="7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Nội dung</a:t>
            </a:r>
          </a:p>
        </p:txBody>
      </p:sp>
      <p:sp>
        <p:nvSpPr>
          <p:cNvPr id="716" name="Google Shape;716;p29"/>
          <p:cNvSpPr txBox="1">
            <a:spLocks noGrp="1"/>
          </p:cNvSpPr>
          <p:nvPr>
            <p:ph type="title" idx="8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17" name="Google Shape;717;p29"/>
          <p:cNvSpPr txBox="1">
            <a:spLocks noGrp="1"/>
          </p:cNvSpPr>
          <p:nvPr>
            <p:ph type="subTitle" idx="9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718" name="Google Shape;718;p29"/>
          <p:cNvSpPr txBox="1">
            <a:spLocks noGrp="1"/>
          </p:cNvSpPr>
          <p:nvPr>
            <p:ph type="subTitle" idx="13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Nội dung</a:t>
            </a:r>
          </a:p>
        </p:txBody>
      </p:sp>
      <p:sp>
        <p:nvSpPr>
          <p:cNvPr id="719" name="Google Shape;719;p29"/>
          <p:cNvSpPr txBox="1">
            <a:spLocks noGrp="1"/>
          </p:cNvSpPr>
          <p:nvPr>
            <p:ph type="title" idx="14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20" name="Google Shape;720;p29"/>
          <p:cNvSpPr txBox="1">
            <a:spLocks noGrp="1"/>
          </p:cNvSpPr>
          <p:nvPr>
            <p:ph type="subTitle" idx="15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721" name="Google Shape;721;p29"/>
          <p:cNvSpPr txBox="1">
            <a:spLocks noGrp="1"/>
          </p:cNvSpPr>
          <p:nvPr>
            <p:ph type="subTitle" idx="16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Nội dung</a:t>
            </a:r>
          </a:p>
        </p:txBody>
      </p:sp>
      <p:sp>
        <p:nvSpPr>
          <p:cNvPr id="722" name="Google Shape;722;p29"/>
          <p:cNvSpPr txBox="1">
            <a:spLocks noGrp="1"/>
          </p:cNvSpPr>
          <p:nvPr>
            <p:ph type="title" idx="17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23" name="Google Shape;723;p29"/>
          <p:cNvSpPr txBox="1">
            <a:spLocks noGrp="1"/>
          </p:cNvSpPr>
          <p:nvPr>
            <p:ph type="subTitle" idx="18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724" name="Google Shape;724;p29"/>
          <p:cNvSpPr txBox="1">
            <a:spLocks noGrp="1"/>
          </p:cNvSpPr>
          <p:nvPr>
            <p:ph type="subTitle" idx="19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Nội dung</a:t>
            </a:r>
          </a:p>
        </p:txBody>
      </p:sp>
      <p:sp>
        <p:nvSpPr>
          <p:cNvPr id="725" name="Google Shape;725;p29"/>
          <p:cNvSpPr txBox="1">
            <a:spLocks noGrp="1"/>
          </p:cNvSpPr>
          <p:nvPr>
            <p:ph type="title" idx="20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726" name="Google Shape;726;p29"/>
          <p:cNvSpPr txBox="1">
            <a:spLocks noGrp="1"/>
          </p:cNvSpPr>
          <p:nvPr>
            <p:ph type="subTitle" idx="21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35"/>
          <p:cNvSpPr txBox="1">
            <a:spLocks noGrp="1"/>
          </p:cNvSpPr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826" name="Google Shape;826;p35"/>
          <p:cNvSpPr txBox="1">
            <a:spLocks noGrp="1"/>
          </p:cNvSpPr>
          <p:nvPr>
            <p:ph type="title" idx="2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grpSp>
        <p:nvGrpSpPr>
          <p:cNvPr id="827" name="Google Shape;827;p35"/>
          <p:cNvGrpSpPr/>
          <p:nvPr/>
        </p:nvGrpSpPr>
        <p:grpSpPr>
          <a:xfrm>
            <a:off x="6275049" y="1382979"/>
            <a:ext cx="2377553" cy="2377553"/>
            <a:chOff x="6198197" y="1098851"/>
            <a:chExt cx="2945797" cy="2945797"/>
          </a:xfrm>
        </p:grpSpPr>
        <p:sp>
          <p:nvSpPr>
            <p:cNvPr id="828" name="Google Shape;828;p35"/>
            <p:cNvSpPr/>
            <p:nvPr/>
          </p:nvSpPr>
          <p:spPr>
            <a:xfrm>
              <a:off x="7315562" y="1098851"/>
              <a:ext cx="1218960" cy="1218960"/>
            </a:xfrm>
            <a:custGeom>
              <a:avLst/>
              <a:gdLst/>
              <a:ahLst/>
              <a:cxnLst/>
              <a:rect l="l" t="t" r="r" b="b"/>
              <a:pathLst>
                <a:path w="78289" h="78289" extrusionOk="0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5"/>
            <p:cNvSpPr/>
            <p:nvPr/>
          </p:nvSpPr>
          <p:spPr>
            <a:xfrm>
              <a:off x="7213984" y="2419374"/>
              <a:ext cx="355541" cy="152384"/>
            </a:xfrm>
            <a:custGeom>
              <a:avLst/>
              <a:gdLst/>
              <a:ahLst/>
              <a:cxnLst/>
              <a:rect l="l" t="t" r="r" b="b"/>
              <a:pathLst>
                <a:path w="22835" h="9787" extrusionOk="0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5"/>
            <p:cNvSpPr/>
            <p:nvPr/>
          </p:nvSpPr>
          <p:spPr>
            <a:xfrm>
              <a:off x="6283022" y="3307176"/>
              <a:ext cx="698875" cy="536854"/>
            </a:xfrm>
            <a:custGeom>
              <a:avLst/>
              <a:gdLst/>
              <a:ahLst/>
              <a:cxnLst/>
              <a:rect l="l" t="t" r="r" b="b"/>
              <a:pathLst>
                <a:path w="44886" h="34480" extrusionOk="0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5"/>
            <p:cNvSpPr/>
            <p:nvPr/>
          </p:nvSpPr>
          <p:spPr>
            <a:xfrm>
              <a:off x="6807669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5"/>
            <p:cNvSpPr/>
            <p:nvPr/>
          </p:nvSpPr>
          <p:spPr>
            <a:xfrm>
              <a:off x="6198197" y="3130425"/>
              <a:ext cx="406330" cy="914224"/>
            </a:xfrm>
            <a:custGeom>
              <a:avLst/>
              <a:gdLst/>
              <a:ahLst/>
              <a:cxnLst/>
              <a:rect l="l" t="t" r="r" b="b"/>
              <a:pathLst>
                <a:path w="26097" h="58717" extrusionOk="0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5"/>
            <p:cNvSpPr/>
            <p:nvPr/>
          </p:nvSpPr>
          <p:spPr>
            <a:xfrm>
              <a:off x="6198197" y="2267006"/>
              <a:ext cx="1371328" cy="1015802"/>
            </a:xfrm>
            <a:custGeom>
              <a:avLst/>
              <a:gdLst/>
              <a:ahLst/>
              <a:cxnLst/>
              <a:rect l="l" t="t" r="r" b="b"/>
              <a:pathLst>
                <a:path w="88075" h="65241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5"/>
            <p:cNvSpPr/>
            <p:nvPr/>
          </p:nvSpPr>
          <p:spPr>
            <a:xfrm>
              <a:off x="6706090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5"/>
            <p:cNvSpPr/>
            <p:nvPr/>
          </p:nvSpPr>
          <p:spPr>
            <a:xfrm>
              <a:off x="7925034" y="3841476"/>
              <a:ext cx="507909" cy="203173"/>
            </a:xfrm>
            <a:custGeom>
              <a:avLst/>
              <a:gdLst/>
              <a:ahLst/>
              <a:cxnLst/>
              <a:rect l="l" t="t" r="r" b="b"/>
              <a:pathLst>
                <a:path w="32621" h="13049" extrusionOk="0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5"/>
            <p:cNvSpPr/>
            <p:nvPr/>
          </p:nvSpPr>
          <p:spPr>
            <a:xfrm>
              <a:off x="6283022" y="1962270"/>
              <a:ext cx="1184924" cy="812645"/>
            </a:xfrm>
            <a:custGeom>
              <a:avLst/>
              <a:gdLst/>
              <a:ahLst/>
              <a:cxnLst/>
              <a:rect l="l" t="t" r="r" b="b"/>
              <a:pathLst>
                <a:path w="76103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5"/>
            <p:cNvSpPr/>
            <p:nvPr/>
          </p:nvSpPr>
          <p:spPr>
            <a:xfrm>
              <a:off x="6283022" y="1962270"/>
              <a:ext cx="945706" cy="812645"/>
            </a:xfrm>
            <a:custGeom>
              <a:avLst/>
              <a:gdLst/>
              <a:ahLst/>
              <a:cxnLst/>
              <a:rect l="l" t="t" r="r" b="b"/>
              <a:pathLst>
                <a:path w="60739" h="52193" extrusionOk="0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5"/>
            <p:cNvSpPr/>
            <p:nvPr/>
          </p:nvSpPr>
          <p:spPr>
            <a:xfrm>
              <a:off x="6756880" y="2571742"/>
              <a:ext cx="2387115" cy="203173"/>
            </a:xfrm>
            <a:custGeom>
              <a:avLst/>
              <a:gdLst/>
              <a:ahLst/>
              <a:cxnLst/>
              <a:rect l="l" t="t" r="r" b="b"/>
              <a:pathLst>
                <a:path w="153315" h="13049" extrusionOk="0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5"/>
            <p:cNvSpPr/>
            <p:nvPr/>
          </p:nvSpPr>
          <p:spPr>
            <a:xfrm>
              <a:off x="6381051" y="2302942"/>
              <a:ext cx="141718" cy="131302"/>
            </a:xfrm>
            <a:custGeom>
              <a:avLst/>
              <a:gdLst/>
              <a:ahLst/>
              <a:cxnLst/>
              <a:rect l="l" t="t" r="r" b="b"/>
              <a:pathLst>
                <a:path w="9102" h="8433" extrusionOk="0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5"/>
            <p:cNvSpPr/>
            <p:nvPr/>
          </p:nvSpPr>
          <p:spPr>
            <a:xfrm>
              <a:off x="6498371" y="2115152"/>
              <a:ext cx="176766" cy="166724"/>
            </a:xfrm>
            <a:custGeom>
              <a:avLst/>
              <a:gdLst/>
              <a:ahLst/>
              <a:cxnLst/>
              <a:rect l="l" t="t" r="r" b="b"/>
              <a:pathLst>
                <a:path w="11353" h="10708" extrusionOk="0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5"/>
            <p:cNvSpPr/>
            <p:nvPr/>
          </p:nvSpPr>
          <p:spPr>
            <a:xfrm>
              <a:off x="6655301" y="1809902"/>
              <a:ext cx="203173" cy="304752"/>
            </a:xfrm>
            <a:custGeom>
              <a:avLst/>
              <a:gdLst/>
              <a:ahLst/>
              <a:cxnLst/>
              <a:rect l="l" t="t" r="r" b="b"/>
              <a:pathLst>
                <a:path w="13049" h="19573" extrusionOk="0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6502933" y="2267006"/>
              <a:ext cx="761856" cy="304752"/>
            </a:xfrm>
            <a:custGeom>
              <a:avLst/>
              <a:gdLst/>
              <a:ahLst/>
              <a:cxnLst/>
              <a:rect l="l" t="t" r="r" b="b"/>
              <a:pathLst>
                <a:path w="48931" h="19573" extrusionOk="0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7518720" y="2063849"/>
              <a:ext cx="457120" cy="507909"/>
            </a:xfrm>
            <a:custGeom>
              <a:avLst/>
              <a:gdLst/>
              <a:ahLst/>
              <a:cxnLst/>
              <a:rect l="l" t="t" r="r" b="b"/>
              <a:pathLst>
                <a:path w="29359" h="32621" extrusionOk="0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6401354" y="2774900"/>
              <a:ext cx="1523696" cy="1168170"/>
            </a:xfrm>
            <a:custGeom>
              <a:avLst/>
              <a:gdLst/>
              <a:ahLst/>
              <a:cxnLst/>
              <a:rect l="l" t="t" r="r" b="b"/>
              <a:pathLst>
                <a:path w="97861" h="75027" extrusionOk="0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7721877" y="3841476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5"/>
            <p:cNvSpPr/>
            <p:nvPr/>
          </p:nvSpPr>
          <p:spPr>
            <a:xfrm>
              <a:off x="8128192" y="1555955"/>
              <a:ext cx="1015802" cy="660277"/>
            </a:xfrm>
            <a:custGeom>
              <a:avLst/>
              <a:gdLst/>
              <a:ahLst/>
              <a:cxnLst/>
              <a:rect l="l" t="t" r="r" b="b"/>
              <a:pathLst>
                <a:path w="65241" h="42407" extrusionOk="0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5"/>
            <p:cNvSpPr/>
            <p:nvPr/>
          </p:nvSpPr>
          <p:spPr>
            <a:xfrm>
              <a:off x="8178981" y="1962270"/>
              <a:ext cx="609488" cy="609488"/>
            </a:xfrm>
            <a:custGeom>
              <a:avLst/>
              <a:gdLst/>
              <a:ahLst/>
              <a:cxnLst/>
              <a:rect l="l" t="t" r="r" b="b"/>
              <a:pathLst>
                <a:path w="39145" h="39145" extrusionOk="0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5"/>
            <p:cNvSpPr/>
            <p:nvPr/>
          </p:nvSpPr>
          <p:spPr>
            <a:xfrm>
              <a:off x="848371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5"/>
            <p:cNvSpPr/>
            <p:nvPr/>
          </p:nvSpPr>
          <p:spPr>
            <a:xfrm>
              <a:off x="863608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5"/>
            <p:cNvSpPr/>
            <p:nvPr/>
          </p:nvSpPr>
          <p:spPr>
            <a:xfrm>
              <a:off x="833134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5"/>
            <p:cNvSpPr/>
            <p:nvPr/>
          </p:nvSpPr>
          <p:spPr>
            <a:xfrm>
              <a:off x="8686875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5"/>
            <p:cNvSpPr/>
            <p:nvPr/>
          </p:nvSpPr>
          <p:spPr>
            <a:xfrm>
              <a:off x="6960037" y="2774900"/>
              <a:ext cx="406330" cy="203173"/>
            </a:xfrm>
            <a:custGeom>
              <a:avLst/>
              <a:gdLst/>
              <a:ahLst/>
              <a:cxnLst/>
              <a:rect l="l" t="t" r="r" b="b"/>
              <a:pathLst>
                <a:path w="26097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5"/>
            <p:cNvSpPr/>
            <p:nvPr/>
          </p:nvSpPr>
          <p:spPr>
            <a:xfrm>
              <a:off x="7112405" y="2774900"/>
              <a:ext cx="101594" cy="203173"/>
            </a:xfrm>
            <a:custGeom>
              <a:avLst/>
              <a:gdLst/>
              <a:ahLst/>
              <a:cxnLst/>
              <a:rect l="l" t="t" r="r" b="b"/>
              <a:pathLst>
                <a:path w="6525" h="13049" extrusionOk="0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5"/>
            <p:cNvSpPr/>
            <p:nvPr/>
          </p:nvSpPr>
          <p:spPr>
            <a:xfrm>
              <a:off x="6807669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5"/>
            <p:cNvSpPr/>
            <p:nvPr/>
          </p:nvSpPr>
          <p:spPr>
            <a:xfrm>
              <a:off x="7163194" y="2978057"/>
              <a:ext cx="355541" cy="1066592"/>
            </a:xfrm>
            <a:custGeom>
              <a:avLst/>
              <a:gdLst/>
              <a:ahLst/>
              <a:cxnLst/>
              <a:rect l="l" t="t" r="r" b="b"/>
              <a:pathLst>
                <a:path w="22835" h="68503" extrusionOk="0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5"/>
            <p:cNvSpPr/>
            <p:nvPr/>
          </p:nvSpPr>
          <p:spPr>
            <a:xfrm>
              <a:off x="6706090" y="1809902"/>
              <a:ext cx="152384" cy="203173"/>
            </a:xfrm>
            <a:custGeom>
              <a:avLst/>
              <a:gdLst/>
              <a:ahLst/>
              <a:cxnLst/>
              <a:rect l="l" t="t" r="r" b="b"/>
              <a:pathLst>
                <a:path w="9787" h="13049" extrusionOk="0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5"/>
            <p:cNvSpPr/>
            <p:nvPr/>
          </p:nvSpPr>
          <p:spPr>
            <a:xfrm>
              <a:off x="6502933" y="1505166"/>
              <a:ext cx="304752" cy="304752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5"/>
            <p:cNvSpPr/>
            <p:nvPr/>
          </p:nvSpPr>
          <p:spPr>
            <a:xfrm>
              <a:off x="6655301" y="1606745"/>
              <a:ext cx="203173" cy="203173"/>
            </a:xfrm>
            <a:custGeom>
              <a:avLst/>
              <a:gdLst/>
              <a:ahLst/>
              <a:cxnLst/>
              <a:rect l="l" t="t" r="r" b="b"/>
              <a:pathLst>
                <a:path w="13049" h="13049" extrusionOk="0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5"/>
            <p:cNvSpPr/>
            <p:nvPr/>
          </p:nvSpPr>
          <p:spPr>
            <a:xfrm>
              <a:off x="6655301" y="1708323"/>
              <a:ext cx="203173" cy="253962"/>
            </a:xfrm>
            <a:custGeom>
              <a:avLst/>
              <a:gdLst/>
              <a:ahLst/>
              <a:cxnLst/>
              <a:rect l="l" t="t" r="r" b="b"/>
              <a:pathLst>
                <a:path w="13049" h="16311" extrusionOk="0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39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915" name="Google Shape;915;p39"/>
          <p:cNvSpPr txBox="1">
            <a:spLocks noGrp="1"/>
          </p:cNvSpPr>
          <p:nvPr>
            <p:ph type="body" idx="1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916" name="Google Shape;916;p39"/>
          <p:cNvSpPr txBox="1">
            <a:spLocks noGrp="1"/>
          </p:cNvSpPr>
          <p:nvPr>
            <p:ph type="body" idx="2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917" name="Google Shape;917;p39"/>
          <p:cNvSpPr txBox="1">
            <a:spLocks noGrp="1"/>
          </p:cNvSpPr>
          <p:nvPr>
            <p:ph type="title" idx="3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sp>
        <p:nvSpPr>
          <p:cNvPr id="918" name="Google Shape;918;p39"/>
          <p:cNvSpPr txBox="1">
            <a:spLocks noGrp="1"/>
          </p:cNvSpPr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41"/>
          <p:cNvSpPr txBox="1">
            <a:spLocks noGrp="1"/>
          </p:cNvSpPr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30" name="Google Shape;930;p41"/>
          <p:cNvSpPr txBox="1">
            <a:spLocks noGrp="1"/>
          </p:cNvSpPr>
          <p:nvPr>
            <p:ph type="title" idx="2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grpSp>
        <p:nvGrpSpPr>
          <p:cNvPr id="931" name="Google Shape;931;p41"/>
          <p:cNvGrpSpPr/>
          <p:nvPr/>
        </p:nvGrpSpPr>
        <p:grpSpPr>
          <a:xfrm>
            <a:off x="6351340" y="1383010"/>
            <a:ext cx="2301266" cy="2377467"/>
            <a:chOff x="6945936" y="1456203"/>
            <a:chExt cx="2159597" cy="2231107"/>
          </a:xfrm>
        </p:grpSpPr>
        <p:sp>
          <p:nvSpPr>
            <p:cNvPr id="932" name="Google Shape;932;p41"/>
            <p:cNvSpPr/>
            <p:nvPr/>
          </p:nvSpPr>
          <p:spPr>
            <a:xfrm>
              <a:off x="7643769" y="1456203"/>
              <a:ext cx="1461763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6311"/>
                  </a:lnTo>
                  <a:lnTo>
                    <a:pt x="107646" y="16311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1"/>
            <p:cNvSpPr/>
            <p:nvPr/>
          </p:nvSpPr>
          <p:spPr>
            <a:xfrm>
              <a:off x="7451434" y="1648538"/>
              <a:ext cx="1461763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6311"/>
                  </a:lnTo>
                  <a:lnTo>
                    <a:pt x="81550" y="16311"/>
                  </a:lnTo>
                  <a:lnTo>
                    <a:pt x="107646" y="42407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4026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1"/>
            <p:cNvSpPr/>
            <p:nvPr/>
          </p:nvSpPr>
          <p:spPr>
            <a:xfrm>
              <a:off x="7259100" y="1840875"/>
              <a:ext cx="1487174" cy="1846434"/>
            </a:xfrm>
            <a:custGeom>
              <a:avLst/>
              <a:gdLst/>
              <a:ahLst/>
              <a:cxnLst/>
              <a:rect l="l" t="t" r="r" b="b"/>
              <a:pathLst>
                <a:path w="123957" h="156577" extrusionOk="0">
                  <a:moveTo>
                    <a:pt x="1" y="1"/>
                  </a:moveTo>
                  <a:lnTo>
                    <a:pt x="1" y="156576"/>
                  </a:lnTo>
                  <a:lnTo>
                    <a:pt x="123956" y="156576"/>
                  </a:lnTo>
                  <a:lnTo>
                    <a:pt x="123956" y="27043"/>
                  </a:lnTo>
                  <a:lnTo>
                    <a:pt x="98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1"/>
            <p:cNvSpPr/>
            <p:nvPr/>
          </p:nvSpPr>
          <p:spPr>
            <a:xfrm>
              <a:off x="6945936" y="2917954"/>
              <a:ext cx="769354" cy="769354"/>
            </a:xfrm>
            <a:custGeom>
              <a:avLst/>
              <a:gdLst/>
              <a:ahLst/>
              <a:cxnLst/>
              <a:rect l="l" t="t" r="r" b="b"/>
              <a:pathLst>
                <a:path w="65241" h="65241" extrusionOk="0">
                  <a:moveTo>
                    <a:pt x="26097" y="0"/>
                  </a:moveTo>
                  <a:lnTo>
                    <a:pt x="26097" y="10732"/>
                  </a:lnTo>
                  <a:cubicBezTo>
                    <a:pt x="24596" y="11189"/>
                    <a:pt x="23128" y="11776"/>
                    <a:pt x="21758" y="12526"/>
                  </a:cubicBezTo>
                  <a:lnTo>
                    <a:pt x="21726" y="12526"/>
                  </a:lnTo>
                  <a:lnTo>
                    <a:pt x="14158" y="4926"/>
                  </a:lnTo>
                  <a:lnTo>
                    <a:pt x="4927" y="14157"/>
                  </a:lnTo>
                  <a:lnTo>
                    <a:pt x="12527" y="21758"/>
                  </a:lnTo>
                  <a:cubicBezTo>
                    <a:pt x="11777" y="23128"/>
                    <a:pt x="11190" y="24596"/>
                    <a:pt x="10733" y="26096"/>
                  </a:cubicBezTo>
                  <a:lnTo>
                    <a:pt x="1" y="26096"/>
                  </a:lnTo>
                  <a:lnTo>
                    <a:pt x="1" y="39144"/>
                  </a:lnTo>
                  <a:lnTo>
                    <a:pt x="10733" y="39144"/>
                  </a:lnTo>
                  <a:cubicBezTo>
                    <a:pt x="11190" y="40645"/>
                    <a:pt x="11777" y="42113"/>
                    <a:pt x="12527" y="43483"/>
                  </a:cubicBezTo>
                  <a:lnTo>
                    <a:pt x="12527" y="43515"/>
                  </a:lnTo>
                  <a:lnTo>
                    <a:pt x="4927" y="51083"/>
                  </a:lnTo>
                  <a:lnTo>
                    <a:pt x="14158" y="60315"/>
                  </a:lnTo>
                  <a:lnTo>
                    <a:pt x="21758" y="52714"/>
                  </a:lnTo>
                  <a:cubicBezTo>
                    <a:pt x="23128" y="53464"/>
                    <a:pt x="24596" y="54052"/>
                    <a:pt x="26097" y="54508"/>
                  </a:cubicBezTo>
                  <a:lnTo>
                    <a:pt x="26097" y="65240"/>
                  </a:lnTo>
                  <a:lnTo>
                    <a:pt x="39145" y="65240"/>
                  </a:lnTo>
                  <a:lnTo>
                    <a:pt x="39145" y="54508"/>
                  </a:lnTo>
                  <a:cubicBezTo>
                    <a:pt x="40645" y="54052"/>
                    <a:pt x="42113" y="53464"/>
                    <a:pt x="43483" y="52714"/>
                  </a:cubicBezTo>
                  <a:lnTo>
                    <a:pt x="51084" y="60315"/>
                  </a:lnTo>
                  <a:lnTo>
                    <a:pt x="60315" y="51083"/>
                  </a:lnTo>
                  <a:lnTo>
                    <a:pt x="52715" y="43515"/>
                  </a:lnTo>
                  <a:lnTo>
                    <a:pt x="52715" y="43483"/>
                  </a:lnTo>
                  <a:cubicBezTo>
                    <a:pt x="53465" y="42113"/>
                    <a:pt x="54052" y="40645"/>
                    <a:pt x="54509" y="39144"/>
                  </a:cubicBezTo>
                  <a:lnTo>
                    <a:pt x="65241" y="39144"/>
                  </a:lnTo>
                  <a:lnTo>
                    <a:pt x="65241" y="26096"/>
                  </a:lnTo>
                  <a:lnTo>
                    <a:pt x="54509" y="26096"/>
                  </a:lnTo>
                  <a:cubicBezTo>
                    <a:pt x="54052" y="24596"/>
                    <a:pt x="53465" y="23128"/>
                    <a:pt x="52715" y="21758"/>
                  </a:cubicBezTo>
                  <a:lnTo>
                    <a:pt x="60315" y="14157"/>
                  </a:lnTo>
                  <a:lnTo>
                    <a:pt x="51084" y="4926"/>
                  </a:lnTo>
                  <a:lnTo>
                    <a:pt x="43516" y="12526"/>
                  </a:lnTo>
                  <a:lnTo>
                    <a:pt x="43483" y="12526"/>
                  </a:lnTo>
                  <a:cubicBezTo>
                    <a:pt x="42113" y="11776"/>
                    <a:pt x="40645" y="11189"/>
                    <a:pt x="39145" y="10732"/>
                  </a:cubicBezTo>
                  <a:lnTo>
                    <a:pt x="39145" y="0"/>
                  </a:lnTo>
                  <a:close/>
                </a:path>
              </a:pathLst>
            </a:custGeom>
            <a:solidFill>
              <a:srgbClr val="67E0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1"/>
            <p:cNvSpPr/>
            <p:nvPr/>
          </p:nvSpPr>
          <p:spPr>
            <a:xfrm>
              <a:off x="7215206" y="3187224"/>
              <a:ext cx="230815" cy="230815"/>
            </a:xfrm>
            <a:custGeom>
              <a:avLst/>
              <a:gdLst/>
              <a:ahLst/>
              <a:cxnLst/>
              <a:rect l="l" t="t" r="r" b="b"/>
              <a:pathLst>
                <a:path w="19573" h="19573" extrusionOk="0">
                  <a:moveTo>
                    <a:pt x="9787" y="0"/>
                  </a:moveTo>
                  <a:cubicBezTo>
                    <a:pt x="4372" y="0"/>
                    <a:pt x="1" y="4371"/>
                    <a:pt x="1" y="9786"/>
                  </a:cubicBezTo>
                  <a:cubicBezTo>
                    <a:pt x="1" y="15201"/>
                    <a:pt x="4372" y="19572"/>
                    <a:pt x="9787" y="19572"/>
                  </a:cubicBezTo>
                  <a:cubicBezTo>
                    <a:pt x="15202" y="19572"/>
                    <a:pt x="19573" y="15201"/>
                    <a:pt x="19573" y="9786"/>
                  </a:cubicBezTo>
                  <a:cubicBezTo>
                    <a:pt x="19573" y="4371"/>
                    <a:pt x="15202" y="0"/>
                    <a:pt x="9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1"/>
            <p:cNvSpPr/>
            <p:nvPr/>
          </p:nvSpPr>
          <p:spPr>
            <a:xfrm>
              <a:off x="7489901" y="1994743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" y="1"/>
                  </a:moveTo>
                  <a:lnTo>
                    <a:pt x="1" y="26097"/>
                  </a:lnTo>
                  <a:lnTo>
                    <a:pt x="26097" y="26097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1"/>
            <p:cNvSpPr/>
            <p:nvPr/>
          </p:nvSpPr>
          <p:spPr>
            <a:xfrm>
              <a:off x="7489901" y="2533283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" y="1"/>
                  </a:moveTo>
                  <a:lnTo>
                    <a:pt x="1" y="26096"/>
                  </a:lnTo>
                  <a:lnTo>
                    <a:pt x="26097" y="26096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1"/>
            <p:cNvSpPr/>
            <p:nvPr/>
          </p:nvSpPr>
          <p:spPr>
            <a:xfrm>
              <a:off x="8259243" y="3148757"/>
              <a:ext cx="307749" cy="30774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cubicBezTo>
                    <a:pt x="0" y="20257"/>
                    <a:pt x="5839" y="26096"/>
                    <a:pt x="13048" y="26096"/>
                  </a:cubicBezTo>
                  <a:cubicBezTo>
                    <a:pt x="20257" y="26096"/>
                    <a:pt x="26096" y="20257"/>
                    <a:pt x="26096" y="13048"/>
                  </a:cubicBezTo>
                  <a:cubicBezTo>
                    <a:pt x="26096" y="5839"/>
                    <a:pt x="20257" y="0"/>
                    <a:pt x="13048" y="0"/>
                  </a:cubicBez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1"/>
            <p:cNvSpPr/>
            <p:nvPr/>
          </p:nvSpPr>
          <p:spPr>
            <a:xfrm>
              <a:off x="7913039" y="1956275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1"/>
            <p:cNvSpPr/>
            <p:nvPr/>
          </p:nvSpPr>
          <p:spPr>
            <a:xfrm>
              <a:off x="7913039" y="2110144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1"/>
            <p:cNvSpPr/>
            <p:nvPr/>
          </p:nvSpPr>
          <p:spPr>
            <a:xfrm>
              <a:off x="7913039" y="2264013"/>
              <a:ext cx="384683" cy="76946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1"/>
            <p:cNvSpPr/>
            <p:nvPr/>
          </p:nvSpPr>
          <p:spPr>
            <a:xfrm>
              <a:off x="7913039" y="2494815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1"/>
            <p:cNvSpPr/>
            <p:nvPr/>
          </p:nvSpPr>
          <p:spPr>
            <a:xfrm>
              <a:off x="7913039" y="2648684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1"/>
            <p:cNvSpPr/>
            <p:nvPr/>
          </p:nvSpPr>
          <p:spPr>
            <a:xfrm>
              <a:off x="7913039" y="2802552"/>
              <a:ext cx="615486" cy="76946"/>
            </a:xfrm>
            <a:custGeom>
              <a:avLst/>
              <a:gdLst/>
              <a:ahLst/>
              <a:cxnLst/>
              <a:rect l="l" t="t" r="r" b="b"/>
              <a:pathLst>
                <a:path w="52193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52192" y="6524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1"/>
            <p:cNvSpPr/>
            <p:nvPr/>
          </p:nvSpPr>
          <p:spPr>
            <a:xfrm>
              <a:off x="7797638" y="3110290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1"/>
            <p:cNvSpPr/>
            <p:nvPr/>
          </p:nvSpPr>
          <p:spPr>
            <a:xfrm>
              <a:off x="7797638" y="3264158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1"/>
            <p:cNvSpPr/>
            <p:nvPr/>
          </p:nvSpPr>
          <p:spPr>
            <a:xfrm>
              <a:off x="7797638" y="3418027"/>
              <a:ext cx="346216" cy="76946"/>
            </a:xfrm>
            <a:custGeom>
              <a:avLst/>
              <a:gdLst/>
              <a:ahLst/>
              <a:cxnLst/>
              <a:rect l="l" t="t" r="r" b="b"/>
              <a:pathLst>
                <a:path w="29359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1"/>
            <p:cNvSpPr/>
            <p:nvPr/>
          </p:nvSpPr>
          <p:spPr>
            <a:xfrm>
              <a:off x="8413100" y="1828800"/>
              <a:ext cx="333193" cy="319819"/>
            </a:xfrm>
            <a:custGeom>
              <a:avLst/>
              <a:gdLst/>
              <a:ahLst/>
              <a:cxnLst/>
              <a:rect l="l" t="t" r="r" b="b"/>
              <a:pathLst>
                <a:path w="26097" h="26097" extrusionOk="0">
                  <a:moveTo>
                    <a:pt x="0" y="1"/>
                  </a:moveTo>
                  <a:lnTo>
                    <a:pt x="0" y="26097"/>
                  </a:lnTo>
                  <a:lnTo>
                    <a:pt x="26096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FFF"/>
            </a:solidFill>
            <a:ln w="9525" cap="flat" cmpd="sng">
              <a:solidFill>
                <a:srgbClr val="BBB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" name="Google Shape;1182;p48"/>
          <p:cNvSpPr txBox="1">
            <a:spLocks noGrp="1"/>
          </p:cNvSpPr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03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1183" name="Google Shape;1183;p48"/>
          <p:cNvSpPr txBox="1">
            <a:spLocks noGrp="1"/>
          </p:cNvSpPr>
          <p:nvPr>
            <p:ph type="title" idx="2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Contentt</a:t>
            </a:r>
          </a:p>
        </p:txBody>
      </p:sp>
      <p:grpSp>
        <p:nvGrpSpPr>
          <p:cNvPr id="1184" name="Google Shape;1184;p48"/>
          <p:cNvGrpSpPr/>
          <p:nvPr/>
        </p:nvGrpSpPr>
        <p:grpSpPr>
          <a:xfrm>
            <a:off x="6275293" y="1383097"/>
            <a:ext cx="2377303" cy="2377303"/>
            <a:chOff x="5612559" y="834972"/>
            <a:chExt cx="3473558" cy="3473558"/>
          </a:xfrm>
        </p:grpSpPr>
        <p:sp>
          <p:nvSpPr>
            <p:cNvPr id="1185" name="Google Shape;1185;p48"/>
            <p:cNvSpPr/>
            <p:nvPr/>
          </p:nvSpPr>
          <p:spPr>
            <a:xfrm>
              <a:off x="5612559" y="3034881"/>
              <a:ext cx="2894635" cy="1273649"/>
            </a:xfrm>
            <a:custGeom>
              <a:avLst/>
              <a:gdLst/>
              <a:ahLst/>
              <a:cxnLst/>
              <a:rect l="l" t="t" r="r" b="b"/>
              <a:pathLst>
                <a:path w="163101" h="71765" extrusionOk="0">
                  <a:moveTo>
                    <a:pt x="1" y="0"/>
                  </a:moveTo>
                  <a:lnTo>
                    <a:pt x="1" y="58716"/>
                  </a:lnTo>
                  <a:cubicBezTo>
                    <a:pt x="1" y="65925"/>
                    <a:pt x="5840" y="71764"/>
                    <a:pt x="13049" y="71764"/>
                  </a:cubicBezTo>
                  <a:lnTo>
                    <a:pt x="163100" y="71764"/>
                  </a:lnTo>
                  <a:cubicBezTo>
                    <a:pt x="155891" y="71764"/>
                    <a:pt x="150052" y="65925"/>
                    <a:pt x="150052" y="58716"/>
                  </a:cubicBezTo>
                  <a:lnTo>
                    <a:pt x="1500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8"/>
            <p:cNvSpPr/>
            <p:nvPr/>
          </p:nvSpPr>
          <p:spPr>
            <a:xfrm>
              <a:off x="5612559" y="2571742"/>
              <a:ext cx="2663066" cy="463157"/>
            </a:xfrm>
            <a:custGeom>
              <a:avLst/>
              <a:gdLst/>
              <a:ahLst/>
              <a:cxnLst/>
              <a:rect l="l" t="t" r="r" b="b"/>
              <a:pathLst>
                <a:path w="150053" h="26097" extrusionOk="0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6096"/>
                  </a:lnTo>
                  <a:lnTo>
                    <a:pt x="150052" y="26096"/>
                  </a:lnTo>
                  <a:cubicBezTo>
                    <a:pt x="150052" y="18887"/>
                    <a:pt x="144213" y="13049"/>
                    <a:pt x="137004" y="13049"/>
                  </a:cubicBezTo>
                  <a:lnTo>
                    <a:pt x="52193" y="13049"/>
                  </a:lnTo>
                  <a:lnTo>
                    <a:pt x="46321" y="5220"/>
                  </a:lnTo>
                  <a:cubicBezTo>
                    <a:pt x="43842" y="1925"/>
                    <a:pt x="39993" y="1"/>
                    <a:pt x="35883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6075698" y="1413895"/>
              <a:ext cx="2663066" cy="2894635"/>
            </a:xfrm>
            <a:custGeom>
              <a:avLst/>
              <a:gdLst/>
              <a:ahLst/>
              <a:cxnLst/>
              <a:rect l="l" t="t" r="r" b="b"/>
              <a:pathLst>
                <a:path w="150053" h="163101" extrusionOk="0">
                  <a:moveTo>
                    <a:pt x="55455" y="1"/>
                  </a:moveTo>
                  <a:lnTo>
                    <a:pt x="48931" y="6525"/>
                  </a:lnTo>
                  <a:lnTo>
                    <a:pt x="1" y="6525"/>
                  </a:lnTo>
                  <a:lnTo>
                    <a:pt x="1" y="65241"/>
                  </a:lnTo>
                  <a:lnTo>
                    <a:pt x="9787" y="65241"/>
                  </a:lnTo>
                  <a:cubicBezTo>
                    <a:pt x="13897" y="65241"/>
                    <a:pt x="17746" y="67165"/>
                    <a:pt x="20225" y="70460"/>
                  </a:cubicBezTo>
                  <a:lnTo>
                    <a:pt x="26097" y="78289"/>
                  </a:lnTo>
                  <a:lnTo>
                    <a:pt x="110908" y="78289"/>
                  </a:lnTo>
                  <a:cubicBezTo>
                    <a:pt x="118117" y="78289"/>
                    <a:pt x="123956" y="84127"/>
                    <a:pt x="123956" y="91336"/>
                  </a:cubicBezTo>
                  <a:lnTo>
                    <a:pt x="123956" y="150052"/>
                  </a:lnTo>
                  <a:cubicBezTo>
                    <a:pt x="123956" y="157261"/>
                    <a:pt x="129795" y="163100"/>
                    <a:pt x="137004" y="163100"/>
                  </a:cubicBezTo>
                  <a:cubicBezTo>
                    <a:pt x="140592" y="163100"/>
                    <a:pt x="143854" y="161632"/>
                    <a:pt x="146236" y="159284"/>
                  </a:cubicBezTo>
                  <a:cubicBezTo>
                    <a:pt x="148584" y="156902"/>
                    <a:pt x="150052" y="153640"/>
                    <a:pt x="150052" y="150052"/>
                  </a:cubicBezTo>
                  <a:lnTo>
                    <a:pt x="150052" y="40417"/>
                  </a:lnTo>
                  <a:lnTo>
                    <a:pt x="143463" y="36437"/>
                  </a:lnTo>
                  <a:cubicBezTo>
                    <a:pt x="143137" y="36600"/>
                    <a:pt x="142811" y="36698"/>
                    <a:pt x="142484" y="36829"/>
                  </a:cubicBezTo>
                  <a:lnTo>
                    <a:pt x="140266" y="45669"/>
                  </a:lnTo>
                  <a:lnTo>
                    <a:pt x="120694" y="45669"/>
                  </a:lnTo>
                  <a:lnTo>
                    <a:pt x="118476" y="36829"/>
                  </a:lnTo>
                  <a:cubicBezTo>
                    <a:pt x="118150" y="36698"/>
                    <a:pt x="117824" y="36600"/>
                    <a:pt x="117498" y="36437"/>
                  </a:cubicBezTo>
                  <a:lnTo>
                    <a:pt x="109734" y="41134"/>
                  </a:lnTo>
                  <a:lnTo>
                    <a:pt x="95871" y="27271"/>
                  </a:lnTo>
                  <a:lnTo>
                    <a:pt x="100568" y="19508"/>
                  </a:lnTo>
                  <a:cubicBezTo>
                    <a:pt x="100405" y="19181"/>
                    <a:pt x="100307" y="18855"/>
                    <a:pt x="100176" y="18529"/>
                  </a:cubicBezTo>
                  <a:lnTo>
                    <a:pt x="91336" y="16311"/>
                  </a:lnTo>
                  <a:lnTo>
                    <a:pt x="9133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8"/>
            <p:cNvSpPr/>
            <p:nvPr/>
          </p:nvSpPr>
          <p:spPr>
            <a:xfrm>
              <a:off x="6075698" y="1066541"/>
              <a:ext cx="1796420" cy="463157"/>
            </a:xfrm>
            <a:custGeom>
              <a:avLst/>
              <a:gdLst/>
              <a:ahLst/>
              <a:cxnLst/>
              <a:rect l="l" t="t" r="r" b="b"/>
              <a:pathLst>
                <a:path w="101221" h="26097" extrusionOk="0">
                  <a:moveTo>
                    <a:pt x="1" y="1"/>
                  </a:moveTo>
                  <a:lnTo>
                    <a:pt x="1" y="26097"/>
                  </a:lnTo>
                  <a:lnTo>
                    <a:pt x="48931" y="26097"/>
                  </a:lnTo>
                  <a:lnTo>
                    <a:pt x="55455" y="19573"/>
                  </a:lnTo>
                  <a:lnTo>
                    <a:pt x="91336" y="19573"/>
                  </a:lnTo>
                  <a:lnTo>
                    <a:pt x="91336" y="16311"/>
                  </a:lnTo>
                  <a:lnTo>
                    <a:pt x="100176" y="14093"/>
                  </a:lnTo>
                  <a:cubicBezTo>
                    <a:pt x="100307" y="13767"/>
                    <a:pt x="100405" y="13440"/>
                    <a:pt x="100568" y="13114"/>
                  </a:cubicBezTo>
                  <a:lnTo>
                    <a:pt x="95871" y="5351"/>
                  </a:lnTo>
                  <a:lnTo>
                    <a:pt x="1012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8"/>
            <p:cNvSpPr/>
            <p:nvPr/>
          </p:nvSpPr>
          <p:spPr>
            <a:xfrm>
              <a:off x="8044038" y="1182326"/>
              <a:ext cx="694726" cy="694726"/>
            </a:xfrm>
            <a:custGeom>
              <a:avLst/>
              <a:gdLst/>
              <a:ahLst/>
              <a:cxnLst/>
              <a:rect l="l" t="t" r="r" b="b"/>
              <a:pathLst>
                <a:path w="39145" h="39145" extrusionOk="0">
                  <a:moveTo>
                    <a:pt x="19572" y="13049"/>
                  </a:moveTo>
                  <a:cubicBezTo>
                    <a:pt x="23161" y="13049"/>
                    <a:pt x="26096" y="15985"/>
                    <a:pt x="26096" y="19573"/>
                  </a:cubicBezTo>
                  <a:cubicBezTo>
                    <a:pt x="26096" y="23161"/>
                    <a:pt x="23161" y="26097"/>
                    <a:pt x="19572" y="26097"/>
                  </a:cubicBezTo>
                  <a:cubicBezTo>
                    <a:pt x="15984" y="26097"/>
                    <a:pt x="13048" y="23161"/>
                    <a:pt x="13048" y="19573"/>
                  </a:cubicBezTo>
                  <a:cubicBezTo>
                    <a:pt x="13048" y="15985"/>
                    <a:pt x="15984" y="13049"/>
                    <a:pt x="19572" y="13049"/>
                  </a:cubicBezTo>
                  <a:close/>
                  <a:moveTo>
                    <a:pt x="19572" y="1"/>
                  </a:moveTo>
                  <a:cubicBezTo>
                    <a:pt x="8775" y="1"/>
                    <a:pt x="0" y="8776"/>
                    <a:pt x="0" y="19573"/>
                  </a:cubicBezTo>
                  <a:cubicBezTo>
                    <a:pt x="0" y="30370"/>
                    <a:pt x="8775" y="39145"/>
                    <a:pt x="19572" y="39145"/>
                  </a:cubicBezTo>
                  <a:cubicBezTo>
                    <a:pt x="30369" y="39145"/>
                    <a:pt x="39144" y="30370"/>
                    <a:pt x="39144" y="19573"/>
                  </a:cubicBezTo>
                  <a:cubicBezTo>
                    <a:pt x="39144" y="8776"/>
                    <a:pt x="30369" y="1"/>
                    <a:pt x="195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8"/>
            <p:cNvSpPr/>
            <p:nvPr/>
          </p:nvSpPr>
          <p:spPr>
            <a:xfrm>
              <a:off x="7696684" y="834972"/>
              <a:ext cx="1389434" cy="1389434"/>
            </a:xfrm>
            <a:custGeom>
              <a:avLst/>
              <a:gdLst/>
              <a:ahLst/>
              <a:cxnLst/>
              <a:rect l="l" t="t" r="r" b="b"/>
              <a:pathLst>
                <a:path w="78289" h="78289" extrusionOk="0">
                  <a:moveTo>
                    <a:pt x="39144" y="19573"/>
                  </a:moveTo>
                  <a:cubicBezTo>
                    <a:pt x="49941" y="19573"/>
                    <a:pt x="58716" y="28348"/>
                    <a:pt x="58716" y="39145"/>
                  </a:cubicBezTo>
                  <a:cubicBezTo>
                    <a:pt x="58716" y="49942"/>
                    <a:pt x="49941" y="58717"/>
                    <a:pt x="39144" y="58717"/>
                  </a:cubicBezTo>
                  <a:cubicBezTo>
                    <a:pt x="28347" y="58717"/>
                    <a:pt x="19572" y="49942"/>
                    <a:pt x="19572" y="39145"/>
                  </a:cubicBezTo>
                  <a:cubicBezTo>
                    <a:pt x="19572" y="28348"/>
                    <a:pt x="28347" y="19573"/>
                    <a:pt x="39144" y="19573"/>
                  </a:cubicBezTo>
                  <a:close/>
                  <a:moveTo>
                    <a:pt x="29358" y="1"/>
                  </a:moveTo>
                  <a:lnTo>
                    <a:pt x="27140" y="8841"/>
                  </a:lnTo>
                  <a:cubicBezTo>
                    <a:pt x="26814" y="8971"/>
                    <a:pt x="26488" y="9069"/>
                    <a:pt x="26162" y="9232"/>
                  </a:cubicBezTo>
                  <a:lnTo>
                    <a:pt x="18398" y="4535"/>
                  </a:lnTo>
                  <a:lnTo>
                    <a:pt x="9884" y="13049"/>
                  </a:lnTo>
                  <a:lnTo>
                    <a:pt x="4535" y="18399"/>
                  </a:lnTo>
                  <a:lnTo>
                    <a:pt x="9232" y="26162"/>
                  </a:lnTo>
                  <a:cubicBezTo>
                    <a:pt x="9069" y="26488"/>
                    <a:pt x="8971" y="26815"/>
                    <a:pt x="8840" y="27141"/>
                  </a:cubicBezTo>
                  <a:lnTo>
                    <a:pt x="0" y="29359"/>
                  </a:lnTo>
                  <a:lnTo>
                    <a:pt x="0" y="32621"/>
                  </a:lnTo>
                  <a:lnTo>
                    <a:pt x="0" y="48931"/>
                  </a:lnTo>
                  <a:lnTo>
                    <a:pt x="8840" y="51149"/>
                  </a:lnTo>
                  <a:cubicBezTo>
                    <a:pt x="8971" y="51475"/>
                    <a:pt x="9069" y="51801"/>
                    <a:pt x="9232" y="52128"/>
                  </a:cubicBezTo>
                  <a:lnTo>
                    <a:pt x="4535" y="59891"/>
                  </a:lnTo>
                  <a:lnTo>
                    <a:pt x="18398" y="73754"/>
                  </a:lnTo>
                  <a:lnTo>
                    <a:pt x="26162" y="69057"/>
                  </a:lnTo>
                  <a:cubicBezTo>
                    <a:pt x="26488" y="69220"/>
                    <a:pt x="26814" y="69318"/>
                    <a:pt x="27140" y="69449"/>
                  </a:cubicBezTo>
                  <a:lnTo>
                    <a:pt x="29358" y="78289"/>
                  </a:lnTo>
                  <a:lnTo>
                    <a:pt x="48930" y="78289"/>
                  </a:lnTo>
                  <a:lnTo>
                    <a:pt x="51148" y="69449"/>
                  </a:lnTo>
                  <a:cubicBezTo>
                    <a:pt x="51475" y="69318"/>
                    <a:pt x="51801" y="69220"/>
                    <a:pt x="52127" y="69057"/>
                  </a:cubicBezTo>
                  <a:lnTo>
                    <a:pt x="58716" y="73037"/>
                  </a:lnTo>
                  <a:lnTo>
                    <a:pt x="59891" y="73754"/>
                  </a:lnTo>
                  <a:lnTo>
                    <a:pt x="73754" y="59891"/>
                  </a:lnTo>
                  <a:lnTo>
                    <a:pt x="69057" y="52128"/>
                  </a:lnTo>
                  <a:cubicBezTo>
                    <a:pt x="69220" y="51801"/>
                    <a:pt x="69318" y="51475"/>
                    <a:pt x="69448" y="51149"/>
                  </a:cubicBezTo>
                  <a:lnTo>
                    <a:pt x="78288" y="48931"/>
                  </a:lnTo>
                  <a:lnTo>
                    <a:pt x="78288" y="29359"/>
                  </a:lnTo>
                  <a:lnTo>
                    <a:pt x="69448" y="27141"/>
                  </a:lnTo>
                  <a:cubicBezTo>
                    <a:pt x="69318" y="26815"/>
                    <a:pt x="69220" y="26488"/>
                    <a:pt x="69057" y="26162"/>
                  </a:cubicBezTo>
                  <a:lnTo>
                    <a:pt x="73754" y="18399"/>
                  </a:lnTo>
                  <a:lnTo>
                    <a:pt x="59891" y="4535"/>
                  </a:lnTo>
                  <a:lnTo>
                    <a:pt x="52127" y="9232"/>
                  </a:lnTo>
                  <a:cubicBezTo>
                    <a:pt x="51801" y="9069"/>
                    <a:pt x="51475" y="8971"/>
                    <a:pt x="51148" y="8841"/>
                  </a:cubicBezTo>
                  <a:lnTo>
                    <a:pt x="489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8"/>
            <p:cNvSpPr/>
            <p:nvPr/>
          </p:nvSpPr>
          <p:spPr>
            <a:xfrm>
              <a:off x="6249375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8"/>
            <p:cNvSpPr/>
            <p:nvPr/>
          </p:nvSpPr>
          <p:spPr>
            <a:xfrm>
              <a:off x="6712514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6480945" y="124021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7986146" y="1124433"/>
              <a:ext cx="810511" cy="810511"/>
            </a:xfrm>
            <a:custGeom>
              <a:avLst/>
              <a:gdLst/>
              <a:ahLst/>
              <a:cxnLst/>
              <a:rect l="l" t="t" r="r" b="b"/>
              <a:pathLst>
                <a:path w="45669" h="45669" extrusionOk="0">
                  <a:moveTo>
                    <a:pt x="22834" y="6525"/>
                  </a:moveTo>
                  <a:cubicBezTo>
                    <a:pt x="31837" y="6525"/>
                    <a:pt x="39144" y="13832"/>
                    <a:pt x="39144" y="22835"/>
                  </a:cubicBezTo>
                  <a:cubicBezTo>
                    <a:pt x="39144" y="31838"/>
                    <a:pt x="31837" y="39145"/>
                    <a:pt x="22834" y="39145"/>
                  </a:cubicBezTo>
                  <a:cubicBezTo>
                    <a:pt x="13831" y="39145"/>
                    <a:pt x="6524" y="31838"/>
                    <a:pt x="6524" y="22835"/>
                  </a:cubicBezTo>
                  <a:cubicBezTo>
                    <a:pt x="6524" y="13832"/>
                    <a:pt x="13831" y="6525"/>
                    <a:pt x="22834" y="6525"/>
                  </a:cubicBezTo>
                  <a:close/>
                  <a:moveTo>
                    <a:pt x="22834" y="1"/>
                  </a:moveTo>
                  <a:cubicBezTo>
                    <a:pt x="10243" y="1"/>
                    <a:pt x="0" y="10244"/>
                    <a:pt x="0" y="22835"/>
                  </a:cubicBezTo>
                  <a:cubicBezTo>
                    <a:pt x="0" y="35426"/>
                    <a:pt x="10243" y="45669"/>
                    <a:pt x="22834" y="45669"/>
                  </a:cubicBezTo>
                  <a:cubicBezTo>
                    <a:pt x="35426" y="45669"/>
                    <a:pt x="45668" y="35426"/>
                    <a:pt x="45668" y="22835"/>
                  </a:cubicBezTo>
                  <a:cubicBezTo>
                    <a:pt x="45668" y="10244"/>
                    <a:pt x="35426" y="1"/>
                    <a:pt x="22834" y="1"/>
                  </a:cubicBezTo>
                  <a:close/>
                </a:path>
              </a:pathLst>
            </a:custGeom>
            <a:solidFill>
              <a:srgbClr val="26A2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6249375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6017806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5786237" y="2745419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6210597" y="1714946"/>
              <a:ext cx="362990" cy="439996"/>
            </a:xfrm>
            <a:custGeom>
              <a:avLst/>
              <a:gdLst/>
              <a:ahLst/>
              <a:cxnLst/>
              <a:rect l="l" t="t" r="r" b="b"/>
              <a:pathLst>
                <a:path w="20453" h="24792" extrusionOk="0">
                  <a:moveTo>
                    <a:pt x="16539" y="0"/>
                  </a:moveTo>
                  <a:lnTo>
                    <a:pt x="0" y="12396"/>
                  </a:lnTo>
                  <a:lnTo>
                    <a:pt x="16539" y="24791"/>
                  </a:lnTo>
                  <a:lnTo>
                    <a:pt x="20453" y="19572"/>
                  </a:lnTo>
                  <a:lnTo>
                    <a:pt x="10895" y="12396"/>
                  </a:lnTo>
                  <a:lnTo>
                    <a:pt x="20453" y="5219"/>
                  </a:lnTo>
                  <a:lnTo>
                    <a:pt x="16539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7719844" y="2178085"/>
              <a:ext cx="362990" cy="439996"/>
            </a:xfrm>
            <a:custGeom>
              <a:avLst/>
              <a:gdLst/>
              <a:ahLst/>
              <a:cxnLst/>
              <a:rect l="l" t="t" r="r" b="b"/>
              <a:pathLst>
                <a:path w="20453" h="24792" extrusionOk="0">
                  <a:moveTo>
                    <a:pt x="3915" y="0"/>
                  </a:moveTo>
                  <a:lnTo>
                    <a:pt x="0" y="5219"/>
                  </a:lnTo>
                  <a:lnTo>
                    <a:pt x="9558" y="12396"/>
                  </a:lnTo>
                  <a:lnTo>
                    <a:pt x="0" y="19572"/>
                  </a:lnTo>
                  <a:lnTo>
                    <a:pt x="3915" y="24791"/>
                  </a:lnTo>
                  <a:lnTo>
                    <a:pt x="20453" y="12396"/>
                  </a:lnTo>
                  <a:lnTo>
                    <a:pt x="3915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8"/>
            <p:cNvSpPr/>
            <p:nvPr/>
          </p:nvSpPr>
          <p:spPr>
            <a:xfrm>
              <a:off x="6712514" y="1703357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8"/>
            <p:cNvSpPr/>
            <p:nvPr/>
          </p:nvSpPr>
          <p:spPr>
            <a:xfrm>
              <a:off x="6712514" y="1934926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6712514" y="2166496"/>
              <a:ext cx="810511" cy="115802"/>
            </a:xfrm>
            <a:custGeom>
              <a:avLst/>
              <a:gdLst/>
              <a:ahLst/>
              <a:cxnLst/>
              <a:rect l="l" t="t" r="r" b="b"/>
              <a:pathLst>
                <a:path w="45669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45669" y="6525"/>
                  </a:lnTo>
                  <a:lnTo>
                    <a:pt x="45669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6712514" y="2398065"/>
              <a:ext cx="578941" cy="115802"/>
            </a:xfrm>
            <a:custGeom>
              <a:avLst/>
              <a:gdLst/>
              <a:ahLst/>
              <a:cxnLst/>
              <a:rect l="l" t="t" r="r" b="b"/>
              <a:pathLst>
                <a:path w="32621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32621" y="6525"/>
                  </a:lnTo>
                  <a:lnTo>
                    <a:pt x="32621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7407222" y="2398065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7138596" y="3337653"/>
              <a:ext cx="474746" cy="668087"/>
            </a:xfrm>
            <a:custGeom>
              <a:avLst/>
              <a:gdLst/>
              <a:ahLst/>
              <a:cxnLst/>
              <a:rect l="l" t="t" r="r" b="b"/>
              <a:pathLst>
                <a:path w="26750" h="37644" extrusionOk="0">
                  <a:moveTo>
                    <a:pt x="4176" y="1"/>
                  </a:moveTo>
                  <a:lnTo>
                    <a:pt x="1" y="5024"/>
                  </a:lnTo>
                  <a:lnTo>
                    <a:pt x="16572" y="18822"/>
                  </a:lnTo>
                  <a:lnTo>
                    <a:pt x="1" y="32621"/>
                  </a:lnTo>
                  <a:lnTo>
                    <a:pt x="4176" y="37644"/>
                  </a:lnTo>
                  <a:lnTo>
                    <a:pt x="26749" y="18822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6274861" y="3337653"/>
              <a:ext cx="474728" cy="668087"/>
            </a:xfrm>
            <a:custGeom>
              <a:avLst/>
              <a:gdLst/>
              <a:ahLst/>
              <a:cxnLst/>
              <a:rect l="l" t="t" r="r" b="b"/>
              <a:pathLst>
                <a:path w="26749" h="37644" extrusionOk="0">
                  <a:moveTo>
                    <a:pt x="22573" y="1"/>
                  </a:moveTo>
                  <a:lnTo>
                    <a:pt x="0" y="18822"/>
                  </a:lnTo>
                  <a:lnTo>
                    <a:pt x="22573" y="37644"/>
                  </a:lnTo>
                  <a:lnTo>
                    <a:pt x="26748" y="32621"/>
                  </a:lnTo>
                  <a:lnTo>
                    <a:pt x="10177" y="18822"/>
                  </a:lnTo>
                  <a:lnTo>
                    <a:pt x="26748" y="5024"/>
                  </a:lnTo>
                  <a:lnTo>
                    <a:pt x="22573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6771560" y="3194662"/>
              <a:ext cx="343325" cy="954088"/>
            </a:xfrm>
            <a:custGeom>
              <a:avLst/>
              <a:gdLst/>
              <a:ahLst/>
              <a:cxnLst/>
              <a:rect l="l" t="t" r="r" b="b"/>
              <a:pathLst>
                <a:path w="19345" h="53759" extrusionOk="0">
                  <a:moveTo>
                    <a:pt x="13016" y="1"/>
                  </a:moveTo>
                  <a:lnTo>
                    <a:pt x="1" y="52160"/>
                  </a:lnTo>
                  <a:lnTo>
                    <a:pt x="6329" y="53758"/>
                  </a:lnTo>
                  <a:lnTo>
                    <a:pt x="19345" y="1566"/>
                  </a:lnTo>
                  <a:lnTo>
                    <a:pt x="13016" y="1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5786237" y="3671697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5786237" y="3208558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5786237" y="3440127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1" y="0"/>
                  </a:moveTo>
                  <a:lnTo>
                    <a:pt x="1" y="6524"/>
                  </a:lnTo>
                  <a:lnTo>
                    <a:pt x="6525" y="6524"/>
                  </a:lnTo>
                  <a:lnTo>
                    <a:pt x="6525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7986146" y="401905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7986146" y="3555912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7986146" y="378748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9275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8449284" y="378748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8449284" y="4019051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8449284" y="3555912"/>
              <a:ext cx="115802" cy="115802"/>
            </a:xfrm>
            <a:custGeom>
              <a:avLst/>
              <a:gdLst/>
              <a:ahLst/>
              <a:cxnLst/>
              <a:rect l="l" t="t" r="r" b="b"/>
              <a:pathLst>
                <a:path w="6525" h="6525" extrusionOk="0">
                  <a:moveTo>
                    <a:pt x="0" y="0"/>
                  </a:moveTo>
                  <a:lnTo>
                    <a:pt x="0" y="6524"/>
                  </a:lnTo>
                  <a:lnTo>
                    <a:pt x="6524" y="6524"/>
                  </a:lnTo>
                  <a:lnTo>
                    <a:pt x="6524" y="0"/>
                  </a:lnTo>
                  <a:close/>
                </a:path>
              </a:pathLst>
            </a:custGeom>
            <a:solidFill>
              <a:srgbClr val="4F57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49"/>
          <p:cNvSpPr txBox="1">
            <a:spLocks noGrp="1"/>
          </p:cNvSpPr>
          <p:nvPr>
            <p:ph type="subTitle" idx="1"/>
          </p:nvPr>
        </p:nvSpPr>
        <p:spPr>
          <a:xfrm>
            <a:off x="1842250" y="1618793"/>
            <a:ext cx="16827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222" name="Google Shape;1222;p49"/>
          <p:cNvSpPr txBox="1">
            <a:spLocks noGrp="1"/>
          </p:cNvSpPr>
          <p:nvPr>
            <p:ph type="subTitle" idx="7"/>
          </p:nvPr>
        </p:nvSpPr>
        <p:spPr>
          <a:xfrm>
            <a:off x="5618957" y="1618793"/>
            <a:ext cx="16824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23" name="Google Shape;1223;p49"/>
          <p:cNvSpPr txBox="1">
            <a:spLocks noGrp="1"/>
          </p:cNvSpPr>
          <p:nvPr>
            <p:ph type="subTitle" idx="2"/>
          </p:nvPr>
        </p:nvSpPr>
        <p:spPr>
          <a:xfrm>
            <a:off x="1417550" y="1918700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1224" name="Google Shape;1224;p49"/>
          <p:cNvSpPr txBox="1">
            <a:spLocks noGrp="1"/>
          </p:cNvSpPr>
          <p:nvPr>
            <p:ph type="subTitle" idx="3"/>
          </p:nvPr>
        </p:nvSpPr>
        <p:spPr>
          <a:xfrm>
            <a:off x="1842594" y="2942429"/>
            <a:ext cx="16824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25" name="Google Shape;1225;p49"/>
          <p:cNvSpPr txBox="1">
            <a:spLocks noGrp="1"/>
          </p:cNvSpPr>
          <p:nvPr>
            <p:ph type="subTitle" idx="4"/>
          </p:nvPr>
        </p:nvSpPr>
        <p:spPr>
          <a:xfrm>
            <a:off x="1417574" y="3242325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is the ringed planet. It is composed of hydrogen and helium</a:t>
            </a:r>
            <a:endParaRPr/>
          </a:p>
        </p:txBody>
      </p:sp>
      <p:sp>
        <p:nvSpPr>
          <p:cNvPr id="1226" name="Google Shape;1226;p49"/>
          <p:cNvSpPr txBox="1">
            <a:spLocks noGrp="1"/>
          </p:cNvSpPr>
          <p:nvPr>
            <p:ph type="subTitle" idx="5"/>
          </p:nvPr>
        </p:nvSpPr>
        <p:spPr>
          <a:xfrm>
            <a:off x="5618913" y="2942429"/>
            <a:ext cx="16824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27" name="Google Shape;1227;p49"/>
          <p:cNvSpPr txBox="1">
            <a:spLocks noGrp="1"/>
          </p:cNvSpPr>
          <p:nvPr>
            <p:ph type="subTitle" idx="6"/>
          </p:nvPr>
        </p:nvSpPr>
        <p:spPr>
          <a:xfrm>
            <a:off x="5618975" y="3242325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</a:t>
            </a:r>
            <a:endParaRPr/>
          </a:p>
        </p:txBody>
      </p:sp>
      <p:sp>
        <p:nvSpPr>
          <p:cNvPr id="1228" name="Google Shape;1228;p49"/>
          <p:cNvSpPr txBox="1">
            <a:spLocks noGrp="1"/>
          </p:cNvSpPr>
          <p:nvPr>
            <p:ph type="subTitle" idx="8"/>
          </p:nvPr>
        </p:nvSpPr>
        <p:spPr>
          <a:xfrm>
            <a:off x="5619026" y="1918700"/>
            <a:ext cx="21075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fourth-largest planet in the Solar System</a:t>
            </a:r>
            <a:endParaRPr/>
          </a:p>
        </p:txBody>
      </p:sp>
      <p:sp>
        <p:nvSpPr>
          <p:cNvPr id="1229" name="Google Shape;1229;p4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SERVICES</a:t>
            </a:r>
            <a:endParaRPr/>
          </a:p>
        </p:txBody>
      </p:sp>
      <p:sp>
        <p:nvSpPr>
          <p:cNvPr id="1230" name="Google Shape;1230;p49"/>
          <p:cNvSpPr/>
          <p:nvPr/>
        </p:nvSpPr>
        <p:spPr>
          <a:xfrm>
            <a:off x="3672333" y="1611267"/>
            <a:ext cx="406871" cy="404753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1" name="Google Shape;1231;p49"/>
          <p:cNvSpPr/>
          <p:nvPr/>
        </p:nvSpPr>
        <p:spPr>
          <a:xfrm>
            <a:off x="3673922" y="2935449"/>
            <a:ext cx="403694" cy="403659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2" name="Google Shape;1232;p49"/>
          <p:cNvSpPr/>
          <p:nvPr/>
        </p:nvSpPr>
        <p:spPr>
          <a:xfrm>
            <a:off x="5058199" y="2935449"/>
            <a:ext cx="410151" cy="403659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3" name="Google Shape;1233;p49"/>
          <p:cNvGrpSpPr/>
          <p:nvPr/>
        </p:nvGrpSpPr>
        <p:grpSpPr>
          <a:xfrm>
            <a:off x="5064520" y="1614901"/>
            <a:ext cx="397509" cy="397484"/>
            <a:chOff x="-1700225" y="2768875"/>
            <a:chExt cx="291450" cy="292225"/>
          </a:xfrm>
        </p:grpSpPr>
        <p:sp>
          <p:nvSpPr>
            <p:cNvPr id="1234" name="Google Shape;1234;p49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9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1244;p5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BREAK-EVEN ANALYSIS</a:t>
            </a:r>
            <a:endParaRPr/>
          </a:p>
        </p:txBody>
      </p:sp>
      <p:cxnSp>
        <p:nvCxnSpPr>
          <p:cNvPr id="1245" name="Google Shape;1245;p50"/>
          <p:cNvCxnSpPr/>
          <p:nvPr/>
        </p:nvCxnSpPr>
        <p:spPr>
          <a:xfrm rot="10800000">
            <a:off x="771450" y="2796675"/>
            <a:ext cx="7601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6" name="Google Shape;1246;p50"/>
          <p:cNvSpPr txBox="1"/>
          <p:nvPr/>
        </p:nvSpPr>
        <p:spPr>
          <a:xfrm>
            <a:off x="917250" y="2958525"/>
            <a:ext cx="13230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BIG LOSS</a:t>
            </a:r>
            <a:endParaRPr sz="1800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47" name="Google Shape;1247;p50"/>
          <p:cNvSpPr txBox="1"/>
          <p:nvPr/>
        </p:nvSpPr>
        <p:spPr>
          <a:xfrm>
            <a:off x="872400" y="3274125"/>
            <a:ext cx="14127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Mercury is the closest planet to the Sun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8" name="Google Shape;1248;p50"/>
          <p:cNvSpPr txBox="1"/>
          <p:nvPr/>
        </p:nvSpPr>
        <p:spPr>
          <a:xfrm>
            <a:off x="2413875" y="2958525"/>
            <a:ext cx="13230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LOSS</a:t>
            </a:r>
            <a:endParaRPr sz="1800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49" name="Google Shape;1249;p50"/>
          <p:cNvSpPr txBox="1"/>
          <p:nvPr/>
        </p:nvSpPr>
        <p:spPr>
          <a:xfrm>
            <a:off x="2369025" y="3274125"/>
            <a:ext cx="14127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Despite being red, Mars is a very cold place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0" name="Google Shape;1250;p50"/>
          <p:cNvSpPr txBox="1"/>
          <p:nvPr/>
        </p:nvSpPr>
        <p:spPr>
          <a:xfrm>
            <a:off x="3523500" y="1451984"/>
            <a:ext cx="20970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BREAK-EVEN POINT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51" name="Google Shape;1251;p50"/>
          <p:cNvSpPr txBox="1"/>
          <p:nvPr/>
        </p:nvSpPr>
        <p:spPr>
          <a:xfrm>
            <a:off x="3865650" y="1771250"/>
            <a:ext cx="14127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It's the biggest planet in the Solar System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2" name="Google Shape;1252;p50"/>
          <p:cNvSpPr txBox="1"/>
          <p:nvPr/>
        </p:nvSpPr>
        <p:spPr>
          <a:xfrm>
            <a:off x="5407125" y="2958525"/>
            <a:ext cx="13230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PROFIT</a:t>
            </a:r>
            <a:endParaRPr sz="18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53" name="Google Shape;1253;p50"/>
          <p:cNvSpPr txBox="1"/>
          <p:nvPr/>
        </p:nvSpPr>
        <p:spPr>
          <a:xfrm>
            <a:off x="5362275" y="3274125"/>
            <a:ext cx="14127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It's composed of hydrogen and of helium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4" name="Google Shape;1254;p50"/>
          <p:cNvSpPr txBox="1"/>
          <p:nvPr/>
        </p:nvSpPr>
        <p:spPr>
          <a:xfrm>
            <a:off x="6903750" y="2958525"/>
            <a:ext cx="1323000" cy="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rPr>
              <a:t>HIGH PROFIT</a:t>
            </a:r>
            <a:endParaRPr sz="1800">
              <a:solidFill>
                <a:schemeClr val="accent5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55" name="Google Shape;1255;p50"/>
          <p:cNvSpPr txBox="1"/>
          <p:nvPr/>
        </p:nvSpPr>
        <p:spPr>
          <a:xfrm>
            <a:off x="6858900" y="3274125"/>
            <a:ext cx="1412700" cy="7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Neptune is the farthest planet from the Sun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6" name="Google Shape;1256;p50"/>
          <p:cNvSpPr/>
          <p:nvPr/>
        </p:nvSpPr>
        <p:spPr>
          <a:xfrm>
            <a:off x="1459650" y="2677575"/>
            <a:ext cx="238200" cy="238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7" name="Google Shape;1257;p50"/>
          <p:cNvSpPr/>
          <p:nvPr/>
        </p:nvSpPr>
        <p:spPr>
          <a:xfrm>
            <a:off x="2956275" y="2677575"/>
            <a:ext cx="238200" cy="238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8" name="Google Shape;1258;p50"/>
          <p:cNvSpPr/>
          <p:nvPr/>
        </p:nvSpPr>
        <p:spPr>
          <a:xfrm>
            <a:off x="4452900" y="2677575"/>
            <a:ext cx="238200" cy="238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9" name="Google Shape;1259;p50"/>
          <p:cNvSpPr/>
          <p:nvPr/>
        </p:nvSpPr>
        <p:spPr>
          <a:xfrm>
            <a:off x="5949525" y="2677575"/>
            <a:ext cx="238200" cy="238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50"/>
          <p:cNvSpPr/>
          <p:nvPr/>
        </p:nvSpPr>
        <p:spPr>
          <a:xfrm>
            <a:off x="7446150" y="2677575"/>
            <a:ext cx="238200" cy="238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p52"/>
          <p:cNvSpPr/>
          <p:nvPr/>
        </p:nvSpPr>
        <p:spPr>
          <a:xfrm>
            <a:off x="1731413" y="2269000"/>
            <a:ext cx="1399800" cy="4497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52"/>
          <p:cNvSpPr/>
          <p:nvPr/>
        </p:nvSpPr>
        <p:spPr>
          <a:xfrm>
            <a:off x="1731413" y="3714075"/>
            <a:ext cx="1399800" cy="4497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6" name="Google Shape;1286;p52"/>
          <p:cNvSpPr/>
          <p:nvPr/>
        </p:nvSpPr>
        <p:spPr>
          <a:xfrm>
            <a:off x="1731413" y="1546463"/>
            <a:ext cx="1399800" cy="4497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" name="Google Shape;1287;p52"/>
          <p:cNvSpPr/>
          <p:nvPr/>
        </p:nvSpPr>
        <p:spPr>
          <a:xfrm>
            <a:off x="1731413" y="2991538"/>
            <a:ext cx="1399800" cy="4497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8" name="Google Shape;1288;p5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 AND DISTRIBUTION</a:t>
            </a:r>
            <a:endParaRPr/>
          </a:p>
        </p:txBody>
      </p:sp>
      <p:sp>
        <p:nvSpPr>
          <p:cNvPr id="1289" name="Google Shape;1289;p52"/>
          <p:cNvSpPr txBox="1">
            <a:spLocks noGrp="1"/>
          </p:cNvSpPr>
          <p:nvPr>
            <p:ph type="subTitle" idx="4294967295"/>
          </p:nvPr>
        </p:nvSpPr>
        <p:spPr>
          <a:xfrm>
            <a:off x="1849862" y="1574125"/>
            <a:ext cx="11742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CHANNEL 1</a:t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90" name="Google Shape;1290;p52"/>
          <p:cNvSpPr txBox="1">
            <a:spLocks noGrp="1"/>
          </p:cNvSpPr>
          <p:nvPr>
            <p:ph type="subTitle" idx="4294967295"/>
          </p:nvPr>
        </p:nvSpPr>
        <p:spPr>
          <a:xfrm>
            <a:off x="1849862" y="2296642"/>
            <a:ext cx="11742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CHANNEL 2</a:t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91" name="Google Shape;1291;p52"/>
          <p:cNvSpPr txBox="1">
            <a:spLocks noGrp="1"/>
          </p:cNvSpPr>
          <p:nvPr>
            <p:ph type="subTitle" idx="4294967295"/>
          </p:nvPr>
        </p:nvSpPr>
        <p:spPr>
          <a:xfrm>
            <a:off x="1849862" y="3019158"/>
            <a:ext cx="11742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CHANNEL 3</a:t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92" name="Google Shape;1292;p52"/>
          <p:cNvSpPr txBox="1">
            <a:spLocks noGrp="1"/>
          </p:cNvSpPr>
          <p:nvPr>
            <p:ph type="subTitle" idx="4294967295"/>
          </p:nvPr>
        </p:nvSpPr>
        <p:spPr>
          <a:xfrm>
            <a:off x="1849862" y="3741675"/>
            <a:ext cx="11742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CHANNEL 4</a:t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93" name="Google Shape;1293;p52"/>
          <p:cNvSpPr/>
          <p:nvPr/>
        </p:nvSpPr>
        <p:spPr>
          <a:xfrm>
            <a:off x="4120387" y="1476275"/>
            <a:ext cx="32922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0000" tIns="91425" rIns="2743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solidFill>
                  <a:srgbClr val="CEF3F5"/>
                </a:solidFill>
              </a:rPr>
              <a:t>Contentt</a:t>
            </a:r>
          </a:p>
        </p:txBody>
      </p:sp>
      <p:sp>
        <p:nvSpPr>
          <p:cNvPr id="1294" name="Google Shape;1294;p52"/>
          <p:cNvSpPr/>
          <p:nvPr/>
        </p:nvSpPr>
        <p:spPr>
          <a:xfrm>
            <a:off x="4120387" y="2921342"/>
            <a:ext cx="32922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solidFill>
                  <a:srgbClr val="CEF3F5"/>
                </a:solidFill>
              </a:rPr>
              <a:t>Contentt</a:t>
            </a:r>
          </a:p>
        </p:txBody>
      </p:sp>
      <p:sp>
        <p:nvSpPr>
          <p:cNvPr id="1295" name="Google Shape;1295;p52"/>
          <p:cNvSpPr/>
          <p:nvPr/>
        </p:nvSpPr>
        <p:spPr>
          <a:xfrm>
            <a:off x="4120387" y="2195421"/>
            <a:ext cx="32922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solidFill>
                  <a:srgbClr val="CEF3F5"/>
                </a:solidFill>
              </a:rPr>
              <a:t>Contentt</a:t>
            </a:r>
          </a:p>
        </p:txBody>
      </p:sp>
      <p:sp>
        <p:nvSpPr>
          <p:cNvPr id="1296" name="Google Shape;1296;p52"/>
          <p:cNvSpPr/>
          <p:nvPr/>
        </p:nvSpPr>
        <p:spPr>
          <a:xfrm>
            <a:off x="4120387" y="3643875"/>
            <a:ext cx="3292200" cy="5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>
                <a:solidFill>
                  <a:srgbClr val="CEF3F5"/>
                </a:solidFill>
              </a:rPr>
              <a:t>Contentt</a:t>
            </a:r>
          </a:p>
        </p:txBody>
      </p:sp>
      <p:cxnSp>
        <p:nvCxnSpPr>
          <p:cNvPr id="1297" name="Google Shape;1297;p52"/>
          <p:cNvCxnSpPr/>
          <p:nvPr/>
        </p:nvCxnSpPr>
        <p:spPr>
          <a:xfrm>
            <a:off x="3358387" y="1768925"/>
            <a:ext cx="685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98" name="Google Shape;1298;p52"/>
          <p:cNvCxnSpPr/>
          <p:nvPr/>
        </p:nvCxnSpPr>
        <p:spPr>
          <a:xfrm>
            <a:off x="3282187" y="2491500"/>
            <a:ext cx="6858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299" name="Google Shape;1299;p52"/>
          <p:cNvCxnSpPr/>
          <p:nvPr/>
        </p:nvCxnSpPr>
        <p:spPr>
          <a:xfrm>
            <a:off x="3282187" y="3214025"/>
            <a:ext cx="6858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300" name="Google Shape;1300;p52"/>
          <p:cNvCxnSpPr/>
          <p:nvPr/>
        </p:nvCxnSpPr>
        <p:spPr>
          <a:xfrm>
            <a:off x="3282187" y="3936538"/>
            <a:ext cx="6858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230</Words>
  <Application>Microsoft Office PowerPoint</Application>
  <PresentationFormat>On-screen Show (16:9)</PresentationFormat>
  <Paragraphs>96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Oswald</vt:lpstr>
      <vt:lpstr>Raleway</vt:lpstr>
      <vt:lpstr>Roboto</vt:lpstr>
      <vt:lpstr>Arial</vt:lpstr>
      <vt:lpstr>Software Development Bussines Plan by Slidesgo</vt:lpstr>
      <vt:lpstr>Nội dung</vt:lpstr>
      <vt:lpstr>Thảo luận</vt:lpstr>
      <vt:lpstr>01</vt:lpstr>
      <vt:lpstr>Contentt</vt:lpstr>
      <vt:lpstr>02</vt:lpstr>
      <vt:lpstr>03</vt:lpstr>
      <vt:lpstr>OUR SERVICES</vt:lpstr>
      <vt:lpstr>BREAK-EVEN ANALYSIS</vt:lpstr>
      <vt:lpstr>SALES AND DISTRIBUTION</vt:lpstr>
      <vt:lpstr>04</vt:lpstr>
      <vt:lpstr>TEAMS</vt:lpstr>
      <vt:lpstr>ORGANIZATIONAL CHART</vt:lpstr>
      <vt:lpstr>PowerPoint Presentation</vt:lpstr>
      <vt:lpstr>PowerPoint Presentation</vt:lpstr>
      <vt:lpstr>05</vt:lpstr>
      <vt:lpstr>OUR PROCESS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BUSINESS PLAN</dc:title>
  <cp:lastModifiedBy>Lê</cp:lastModifiedBy>
  <cp:revision>10</cp:revision>
  <dcterms:modified xsi:type="dcterms:W3CDTF">2022-01-23T09:12:43Z</dcterms:modified>
</cp:coreProperties>
</file>